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3.xml" ContentType="application/vnd.openxmlformats-officedocument.theme+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theme/theme4.xml" ContentType="application/vnd.openxmlformats-officedocument.theme+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7" r:id="rId1"/>
    <p:sldMasterId id="2147483684" r:id="rId2"/>
    <p:sldMasterId id="2147483672" r:id="rId3"/>
    <p:sldMasterId id="2147483660" r:id="rId4"/>
    <p:sldMasterId id="2147483710" r:id="rId5"/>
  </p:sldMasterIdLst>
  <p:notesMasterIdLst>
    <p:notesMasterId r:id="rId29"/>
  </p:notesMasterIdLst>
  <p:handoutMasterIdLst>
    <p:handoutMasterId r:id="rId30"/>
  </p:handoutMasterIdLst>
  <p:sldIdLst>
    <p:sldId id="256" r:id="rId6"/>
    <p:sldId id="265" r:id="rId7"/>
    <p:sldId id="258" r:id="rId8"/>
    <p:sldId id="278" r:id="rId9"/>
    <p:sldId id="280" r:id="rId10"/>
    <p:sldId id="260" r:id="rId11"/>
    <p:sldId id="259" r:id="rId12"/>
    <p:sldId id="279" r:id="rId13"/>
    <p:sldId id="263" r:id="rId14"/>
    <p:sldId id="264" r:id="rId15"/>
    <p:sldId id="257" r:id="rId16"/>
    <p:sldId id="269" r:id="rId17"/>
    <p:sldId id="272" r:id="rId18"/>
    <p:sldId id="273" r:id="rId19"/>
    <p:sldId id="281" r:id="rId20"/>
    <p:sldId id="274" r:id="rId21"/>
    <p:sldId id="283" r:id="rId22"/>
    <p:sldId id="271" r:id="rId23"/>
    <p:sldId id="284" r:id="rId24"/>
    <p:sldId id="270" r:id="rId25"/>
    <p:sldId id="275" r:id="rId26"/>
    <p:sldId id="282" r:id="rId27"/>
    <p:sldId id="277" r:id="rId28"/>
  </p:sldIdLst>
  <p:sldSz cx="9144000" cy="6858000" type="screen4x3"/>
  <p:notesSz cx="6858000" cy="987425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notesView">
  <p:normalViewPr>
    <p:restoredLeft sz="15620"/>
    <p:restoredTop sz="94660"/>
  </p:normalViewPr>
  <p:slideViewPr>
    <p:cSldViewPr>
      <p:cViewPr varScale="1">
        <p:scale>
          <a:sx n="65" d="100"/>
          <a:sy n="65" d="100"/>
        </p:scale>
        <p:origin x="-1536" y="-120"/>
      </p:cViewPr>
      <p:guideLst>
        <p:guide orient="horz" pos="2160"/>
        <p:guide pos="2880"/>
      </p:guideLst>
    </p:cSldViewPr>
  </p:slideViewPr>
  <p:notesTextViewPr>
    <p:cViewPr>
      <p:scale>
        <a:sx n="1" d="1"/>
        <a:sy n="1" d="1"/>
      </p:scale>
      <p:origin x="0" y="0"/>
    </p:cViewPr>
  </p:notesTextViewPr>
  <p:sorterViewPr>
    <p:cViewPr>
      <p:scale>
        <a:sx n="100" d="100"/>
        <a:sy n="100" d="100"/>
      </p:scale>
      <p:origin x="0" y="1302"/>
    </p:cViewPr>
  </p:sorterViewPr>
  <p:notesViewPr>
    <p:cSldViewPr>
      <p:cViewPr>
        <p:scale>
          <a:sx n="125" d="100"/>
          <a:sy n="125" d="100"/>
        </p:scale>
        <p:origin x="-1350" y="2088"/>
      </p:cViewPr>
      <p:guideLst>
        <p:guide orient="horz" pos="311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slideMaster" Target="slideMasters/slideMaster3.xml"/><Relationship Id="rId21" Type="http://schemas.openxmlformats.org/officeDocument/2006/relationships/slide" Target="slides/slide16.xml"/><Relationship Id="rId34" Type="http://schemas.openxmlformats.org/officeDocument/2006/relationships/tableStyles" Target="tableStyle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viewProps" Target="viewProps.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presProps" Target="presProps.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handoutMaster" Target="handoutMasters/handoutMaster1.xml"/><Relationship Id="rId8" Type="http://schemas.openxmlformats.org/officeDocument/2006/relationships/slide" Target="slides/slide3.xml"/></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6D1C252-B124-4E83-A840-A5EFBD13C135}" type="doc">
      <dgm:prSet loTypeId="urn:microsoft.com/office/officeart/2005/8/layout/vList2" loCatId="list" qsTypeId="urn:microsoft.com/office/officeart/2005/8/quickstyle/simple3" qsCatId="simple" csTypeId="urn:microsoft.com/office/officeart/2005/8/colors/colorful4" csCatId="colorful"/>
      <dgm:spPr/>
      <dgm:t>
        <a:bodyPr/>
        <a:lstStyle/>
        <a:p>
          <a:endParaRPr kumimoji="1" lang="ja-JP" altLang="en-US"/>
        </a:p>
      </dgm:t>
    </dgm:pt>
    <dgm:pt modelId="{C8F694FA-8A76-43F2-AC1F-E2F4F4772437}">
      <dgm:prSet custT="1"/>
      <dgm:spPr/>
      <dgm:t>
        <a:bodyPr/>
        <a:lstStyle/>
        <a:p>
          <a:pPr rtl="0"/>
          <a:r>
            <a:rPr kumimoji="1" lang="en-US" sz="2800" b="1" dirty="0" smtClean="0">
              <a:solidFill>
                <a:schemeClr val="tx1"/>
              </a:solidFill>
            </a:rPr>
            <a:t>Machinery that gives abundance has left us in want. </a:t>
          </a:r>
          <a:r>
            <a:rPr kumimoji="1" lang="ja-JP" sz="2400" dirty="0" smtClean="0"/>
            <a:t>…</a:t>
          </a:r>
          <a:r>
            <a:rPr kumimoji="1" lang="en-US" sz="2400" dirty="0" smtClean="0"/>
            <a:t>More than machinery we need humanity. More than cleverness, we need kindness and gentleness.</a:t>
          </a:r>
          <a:endParaRPr lang="ja-JP" sz="2400" dirty="0"/>
        </a:p>
      </dgm:t>
    </dgm:pt>
    <dgm:pt modelId="{2DAD880E-1952-473E-B5C6-83FA4AFDB9BB}" type="parTrans" cxnId="{4C9FDE95-A59B-41F0-9977-CE3521ECE562}">
      <dgm:prSet/>
      <dgm:spPr/>
      <dgm:t>
        <a:bodyPr/>
        <a:lstStyle/>
        <a:p>
          <a:endParaRPr kumimoji="1" lang="ja-JP" altLang="en-US"/>
        </a:p>
      </dgm:t>
    </dgm:pt>
    <dgm:pt modelId="{9900A98E-7AFF-476A-A4FA-EF7DCC70461F}" type="sibTrans" cxnId="{4C9FDE95-A59B-41F0-9977-CE3521ECE562}">
      <dgm:prSet/>
      <dgm:spPr/>
      <dgm:t>
        <a:bodyPr/>
        <a:lstStyle/>
        <a:p>
          <a:endParaRPr kumimoji="1" lang="ja-JP" altLang="en-US"/>
        </a:p>
      </dgm:t>
    </dgm:pt>
    <dgm:pt modelId="{531C77BB-C55F-4AE3-BE53-CD445FAD5D57}">
      <dgm:prSet custT="1"/>
      <dgm:spPr/>
      <dgm:t>
        <a:bodyPr/>
        <a:lstStyle/>
        <a:p>
          <a:pPr rtl="0"/>
          <a:r>
            <a:rPr kumimoji="1" lang="ja-JP" altLang="en-US" sz="2400" dirty="0" smtClean="0"/>
            <a:t>「</a:t>
          </a:r>
          <a:r>
            <a:rPr kumimoji="1" lang="ja-JP" altLang="en-US" sz="2400" b="1" dirty="0" smtClean="0">
              <a:solidFill>
                <a:schemeClr val="tx1"/>
              </a:solidFill>
            </a:rPr>
            <a:t>たくさんの物を生み出す機械によって、わたしたちはもっと必要、足りないという状況に追い込まれている</a:t>
          </a:r>
          <a:r>
            <a:rPr kumimoji="1" lang="ja-JP" altLang="en-US" sz="2400" b="1" dirty="0" smtClean="0"/>
            <a:t>。</a:t>
          </a:r>
          <a:r>
            <a:rPr kumimoji="1" lang="ja-JP" altLang="en-US" sz="2400" dirty="0" smtClean="0"/>
            <a:t>・・必要なのは機械よりも人類愛、賢さよりも親切と優しさ</a:t>
          </a:r>
          <a:r>
            <a:rPr kumimoji="1" lang="en-US" altLang="ja-JP" sz="2400" dirty="0" smtClean="0"/>
            <a:t>…</a:t>
          </a:r>
          <a:r>
            <a:rPr kumimoji="1" lang="ja-JP" altLang="en-US" sz="2400" dirty="0" smtClean="0"/>
            <a:t>」　</a:t>
          </a:r>
          <a:endParaRPr lang="ja-JP" altLang="en-US" sz="2400" dirty="0"/>
        </a:p>
      </dgm:t>
    </dgm:pt>
    <dgm:pt modelId="{546F6F28-EE1A-4CB4-B2E4-701F722FCB17}" type="parTrans" cxnId="{F1844DC0-EFEB-491B-B331-5F63CB085041}">
      <dgm:prSet/>
      <dgm:spPr/>
      <dgm:t>
        <a:bodyPr/>
        <a:lstStyle/>
        <a:p>
          <a:endParaRPr kumimoji="1" lang="ja-JP" altLang="en-US"/>
        </a:p>
      </dgm:t>
    </dgm:pt>
    <dgm:pt modelId="{5380F272-5509-4365-908E-537C8A0C02F5}" type="sibTrans" cxnId="{F1844DC0-EFEB-491B-B331-5F63CB085041}">
      <dgm:prSet/>
      <dgm:spPr/>
      <dgm:t>
        <a:bodyPr/>
        <a:lstStyle/>
        <a:p>
          <a:endParaRPr kumimoji="1" lang="ja-JP" altLang="en-US"/>
        </a:p>
      </dgm:t>
    </dgm:pt>
    <dgm:pt modelId="{3A216B33-67C5-4F76-8A83-13EF199FD86D}">
      <dgm:prSet custT="1"/>
      <dgm:spPr/>
      <dgm:t>
        <a:bodyPr/>
        <a:lstStyle/>
        <a:p>
          <a:pPr rtl="0"/>
          <a:r>
            <a:rPr kumimoji="1" lang="ja-JP" altLang="en-US" sz="2000" dirty="0" smtClean="0"/>
            <a:t>チャップリンの</a:t>
          </a:r>
          <a:r>
            <a:rPr kumimoji="1" lang="en-US" altLang="ja-JP" sz="2000" dirty="0" smtClean="0"/>
            <a:t>『</a:t>
          </a:r>
          <a:r>
            <a:rPr kumimoji="1" lang="ja-JP" altLang="en-US" sz="2000" dirty="0" smtClean="0"/>
            <a:t>独裁者</a:t>
          </a:r>
          <a:r>
            <a:rPr kumimoji="1" lang="en-US" altLang="ja-JP" sz="2000" dirty="0" smtClean="0"/>
            <a:t>』</a:t>
          </a:r>
          <a:r>
            <a:rPr kumimoji="1" lang="ja-JP" altLang="en-US" sz="2000" dirty="0" smtClean="0"/>
            <a:t>ラストの演説より</a:t>
          </a:r>
          <a:endParaRPr lang="ja-JP" altLang="en-US" sz="2000" dirty="0"/>
        </a:p>
      </dgm:t>
    </dgm:pt>
    <dgm:pt modelId="{B3FA28A7-831B-4BEB-A68B-82C63AC4C612}" type="parTrans" cxnId="{C0558CFC-7525-4A3C-BB9B-10CD88976395}">
      <dgm:prSet/>
      <dgm:spPr/>
      <dgm:t>
        <a:bodyPr/>
        <a:lstStyle/>
        <a:p>
          <a:endParaRPr kumimoji="1" lang="ja-JP" altLang="en-US"/>
        </a:p>
      </dgm:t>
    </dgm:pt>
    <dgm:pt modelId="{6AA72F04-3DF3-49D1-8542-C99BCBA3428F}" type="sibTrans" cxnId="{C0558CFC-7525-4A3C-BB9B-10CD88976395}">
      <dgm:prSet/>
      <dgm:spPr/>
      <dgm:t>
        <a:bodyPr/>
        <a:lstStyle/>
        <a:p>
          <a:endParaRPr kumimoji="1" lang="ja-JP" altLang="en-US"/>
        </a:p>
      </dgm:t>
    </dgm:pt>
    <dgm:pt modelId="{A30FE02E-5772-4B13-8F00-4F08FFA4E510}" type="pres">
      <dgm:prSet presAssocID="{26D1C252-B124-4E83-A840-A5EFBD13C135}" presName="linear" presStyleCnt="0">
        <dgm:presLayoutVars>
          <dgm:animLvl val="lvl"/>
          <dgm:resizeHandles val="exact"/>
        </dgm:presLayoutVars>
      </dgm:prSet>
      <dgm:spPr/>
      <dgm:t>
        <a:bodyPr/>
        <a:lstStyle/>
        <a:p>
          <a:endParaRPr kumimoji="1" lang="ja-JP" altLang="en-US"/>
        </a:p>
      </dgm:t>
    </dgm:pt>
    <dgm:pt modelId="{AEEEF00E-0201-41F1-A572-C664F9116E55}" type="pres">
      <dgm:prSet presAssocID="{C8F694FA-8A76-43F2-AC1F-E2F4F4772437}" presName="parentText" presStyleLbl="node1" presStyleIdx="0" presStyleCnt="3">
        <dgm:presLayoutVars>
          <dgm:chMax val="0"/>
          <dgm:bulletEnabled val="1"/>
        </dgm:presLayoutVars>
      </dgm:prSet>
      <dgm:spPr/>
      <dgm:t>
        <a:bodyPr/>
        <a:lstStyle/>
        <a:p>
          <a:endParaRPr kumimoji="1" lang="ja-JP" altLang="en-US"/>
        </a:p>
      </dgm:t>
    </dgm:pt>
    <dgm:pt modelId="{10E48B2B-B5EA-4D89-BA47-0828E8A51359}" type="pres">
      <dgm:prSet presAssocID="{9900A98E-7AFF-476A-A4FA-EF7DCC70461F}" presName="spacer" presStyleCnt="0"/>
      <dgm:spPr/>
    </dgm:pt>
    <dgm:pt modelId="{CE6A89B6-636A-443F-81BE-3BD36C485AFB}" type="pres">
      <dgm:prSet presAssocID="{531C77BB-C55F-4AE3-BE53-CD445FAD5D57}" presName="parentText" presStyleLbl="node1" presStyleIdx="1" presStyleCnt="3">
        <dgm:presLayoutVars>
          <dgm:chMax val="0"/>
          <dgm:bulletEnabled val="1"/>
        </dgm:presLayoutVars>
      </dgm:prSet>
      <dgm:spPr/>
      <dgm:t>
        <a:bodyPr/>
        <a:lstStyle/>
        <a:p>
          <a:endParaRPr kumimoji="1" lang="ja-JP" altLang="en-US"/>
        </a:p>
      </dgm:t>
    </dgm:pt>
    <dgm:pt modelId="{85F79F57-9961-45E7-9460-83186DCF753D}" type="pres">
      <dgm:prSet presAssocID="{5380F272-5509-4365-908E-537C8A0C02F5}" presName="spacer" presStyleCnt="0"/>
      <dgm:spPr/>
    </dgm:pt>
    <dgm:pt modelId="{8F510D35-304A-4614-9A47-ED243CCB100B}" type="pres">
      <dgm:prSet presAssocID="{3A216B33-67C5-4F76-8A83-13EF199FD86D}" presName="parentText" presStyleLbl="node1" presStyleIdx="2" presStyleCnt="3">
        <dgm:presLayoutVars>
          <dgm:chMax val="0"/>
          <dgm:bulletEnabled val="1"/>
        </dgm:presLayoutVars>
      </dgm:prSet>
      <dgm:spPr/>
      <dgm:t>
        <a:bodyPr/>
        <a:lstStyle/>
        <a:p>
          <a:endParaRPr kumimoji="1" lang="ja-JP" altLang="en-US"/>
        </a:p>
      </dgm:t>
    </dgm:pt>
  </dgm:ptLst>
  <dgm:cxnLst>
    <dgm:cxn modelId="{CB2BC7F1-3F45-4283-98AB-1AECD94E48B0}" type="presOf" srcId="{26D1C252-B124-4E83-A840-A5EFBD13C135}" destId="{A30FE02E-5772-4B13-8F00-4F08FFA4E510}" srcOrd="0" destOrd="0" presId="urn:microsoft.com/office/officeart/2005/8/layout/vList2"/>
    <dgm:cxn modelId="{C0558CFC-7525-4A3C-BB9B-10CD88976395}" srcId="{26D1C252-B124-4E83-A840-A5EFBD13C135}" destId="{3A216B33-67C5-4F76-8A83-13EF199FD86D}" srcOrd="2" destOrd="0" parTransId="{B3FA28A7-831B-4BEB-A68B-82C63AC4C612}" sibTransId="{6AA72F04-3DF3-49D1-8542-C99BCBA3428F}"/>
    <dgm:cxn modelId="{4CF137C0-FA63-415E-B321-0EEAAC182A07}" type="presOf" srcId="{531C77BB-C55F-4AE3-BE53-CD445FAD5D57}" destId="{CE6A89B6-636A-443F-81BE-3BD36C485AFB}" srcOrd="0" destOrd="0" presId="urn:microsoft.com/office/officeart/2005/8/layout/vList2"/>
    <dgm:cxn modelId="{4C9FDE95-A59B-41F0-9977-CE3521ECE562}" srcId="{26D1C252-B124-4E83-A840-A5EFBD13C135}" destId="{C8F694FA-8A76-43F2-AC1F-E2F4F4772437}" srcOrd="0" destOrd="0" parTransId="{2DAD880E-1952-473E-B5C6-83FA4AFDB9BB}" sibTransId="{9900A98E-7AFF-476A-A4FA-EF7DCC70461F}"/>
    <dgm:cxn modelId="{F1844DC0-EFEB-491B-B331-5F63CB085041}" srcId="{26D1C252-B124-4E83-A840-A5EFBD13C135}" destId="{531C77BB-C55F-4AE3-BE53-CD445FAD5D57}" srcOrd="1" destOrd="0" parTransId="{546F6F28-EE1A-4CB4-B2E4-701F722FCB17}" sibTransId="{5380F272-5509-4365-908E-537C8A0C02F5}"/>
    <dgm:cxn modelId="{5BB9DB44-CE10-4375-B216-81B7B36632B3}" type="presOf" srcId="{3A216B33-67C5-4F76-8A83-13EF199FD86D}" destId="{8F510D35-304A-4614-9A47-ED243CCB100B}" srcOrd="0" destOrd="0" presId="urn:microsoft.com/office/officeart/2005/8/layout/vList2"/>
    <dgm:cxn modelId="{5E95BBAA-7DEB-42B3-898B-F51CD7072CDF}" type="presOf" srcId="{C8F694FA-8A76-43F2-AC1F-E2F4F4772437}" destId="{AEEEF00E-0201-41F1-A572-C664F9116E55}" srcOrd="0" destOrd="0" presId="urn:microsoft.com/office/officeart/2005/8/layout/vList2"/>
    <dgm:cxn modelId="{288E0EC1-83C9-405F-B647-3ECCCB1DCAE7}" type="presParOf" srcId="{A30FE02E-5772-4B13-8F00-4F08FFA4E510}" destId="{AEEEF00E-0201-41F1-A572-C664F9116E55}" srcOrd="0" destOrd="0" presId="urn:microsoft.com/office/officeart/2005/8/layout/vList2"/>
    <dgm:cxn modelId="{90370ADC-0A41-4AF3-AA6A-D61E2604E337}" type="presParOf" srcId="{A30FE02E-5772-4B13-8F00-4F08FFA4E510}" destId="{10E48B2B-B5EA-4D89-BA47-0828E8A51359}" srcOrd="1" destOrd="0" presId="urn:microsoft.com/office/officeart/2005/8/layout/vList2"/>
    <dgm:cxn modelId="{36143C24-9053-4B1B-9596-2F6349BC4C54}" type="presParOf" srcId="{A30FE02E-5772-4B13-8F00-4F08FFA4E510}" destId="{CE6A89B6-636A-443F-81BE-3BD36C485AFB}" srcOrd="2" destOrd="0" presId="urn:microsoft.com/office/officeart/2005/8/layout/vList2"/>
    <dgm:cxn modelId="{375CF216-CBC9-4AD3-A1C1-F90D0181680A}" type="presParOf" srcId="{A30FE02E-5772-4B13-8F00-4F08FFA4E510}" destId="{85F79F57-9961-45E7-9460-83186DCF753D}" srcOrd="3" destOrd="0" presId="urn:microsoft.com/office/officeart/2005/8/layout/vList2"/>
    <dgm:cxn modelId="{8DB57724-A6E1-42CA-BDEF-F7892930C73F}" type="presParOf" srcId="{A30FE02E-5772-4B13-8F00-4F08FFA4E510}" destId="{8F510D35-304A-4614-9A47-ED243CCB100B}" srcOrd="4"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E170164-7D72-4A5B-8385-5288FDAEC67C}" type="doc">
      <dgm:prSet loTypeId="urn:microsoft.com/office/officeart/2005/8/layout/hProcess9" loCatId="process" qsTypeId="urn:microsoft.com/office/officeart/2005/8/quickstyle/simple1" qsCatId="simple" csTypeId="urn:microsoft.com/office/officeart/2005/8/colors/accent1_2" csCatId="accent1" phldr="1"/>
      <dgm:spPr/>
      <dgm:t>
        <a:bodyPr/>
        <a:lstStyle/>
        <a:p>
          <a:endParaRPr kumimoji="1" lang="ja-JP" altLang="en-US"/>
        </a:p>
      </dgm:t>
    </dgm:pt>
    <dgm:pt modelId="{65A5FBBD-DC66-457C-9E71-86E8A5122804}">
      <dgm:prSet/>
      <dgm:spPr/>
      <dgm:t>
        <a:bodyPr/>
        <a:lstStyle/>
        <a:p>
          <a:pPr rtl="0"/>
          <a:r>
            <a:rPr kumimoji="1" lang="ja-JP" dirty="0" smtClean="0">
              <a:solidFill>
                <a:schemeClr val="tx1"/>
              </a:solidFill>
            </a:rPr>
            <a:t>心の浄化</a:t>
          </a:r>
          <a:endParaRPr lang="ja-JP" dirty="0">
            <a:solidFill>
              <a:schemeClr val="tx1"/>
            </a:solidFill>
          </a:endParaRPr>
        </a:p>
      </dgm:t>
    </dgm:pt>
    <dgm:pt modelId="{EC5CA31D-6D8B-45A6-95EF-3593984AD338}" type="parTrans" cxnId="{D8E75206-32B2-440C-AE4D-7C71893FE921}">
      <dgm:prSet/>
      <dgm:spPr/>
      <dgm:t>
        <a:bodyPr/>
        <a:lstStyle/>
        <a:p>
          <a:endParaRPr kumimoji="1" lang="ja-JP" altLang="en-US"/>
        </a:p>
      </dgm:t>
    </dgm:pt>
    <dgm:pt modelId="{E07533F2-E3EE-4F51-9EEC-C8F5EB68D7C5}" type="sibTrans" cxnId="{D8E75206-32B2-440C-AE4D-7C71893FE921}">
      <dgm:prSet/>
      <dgm:spPr/>
      <dgm:t>
        <a:bodyPr/>
        <a:lstStyle/>
        <a:p>
          <a:endParaRPr kumimoji="1" lang="ja-JP" altLang="en-US"/>
        </a:p>
      </dgm:t>
    </dgm:pt>
    <dgm:pt modelId="{43720910-2D04-4D72-BFE2-ED7CCEA33997}">
      <dgm:prSet/>
      <dgm:spPr/>
      <dgm:t>
        <a:bodyPr/>
        <a:lstStyle/>
        <a:p>
          <a:pPr rtl="0"/>
          <a:r>
            <a:rPr kumimoji="1" lang="ja-JP" dirty="0" smtClean="0">
              <a:solidFill>
                <a:schemeClr val="tx1"/>
              </a:solidFill>
            </a:rPr>
            <a:t>足る</a:t>
          </a:r>
          <a:r>
            <a:rPr kumimoji="1" lang="ja-JP" dirty="0" err="1" smtClean="0">
              <a:solidFill>
                <a:schemeClr val="tx1"/>
              </a:solidFill>
            </a:rPr>
            <a:t>を</a:t>
          </a:r>
          <a:r>
            <a:rPr kumimoji="1" lang="ja-JP" dirty="0" smtClean="0">
              <a:solidFill>
                <a:schemeClr val="tx1"/>
              </a:solidFill>
            </a:rPr>
            <a:t>知る</a:t>
          </a:r>
          <a:endParaRPr lang="ja-JP" dirty="0">
            <a:solidFill>
              <a:schemeClr val="tx1"/>
            </a:solidFill>
          </a:endParaRPr>
        </a:p>
      </dgm:t>
    </dgm:pt>
    <dgm:pt modelId="{DBF29026-C53E-47C0-BBF8-A59306A7E324}" type="parTrans" cxnId="{9D1CB466-3C6F-43DF-84CE-D11E308D6622}">
      <dgm:prSet/>
      <dgm:spPr/>
      <dgm:t>
        <a:bodyPr/>
        <a:lstStyle/>
        <a:p>
          <a:endParaRPr kumimoji="1" lang="ja-JP" altLang="en-US"/>
        </a:p>
      </dgm:t>
    </dgm:pt>
    <dgm:pt modelId="{4D2147C4-4CA1-457C-A5B5-4EBAF751A4C9}" type="sibTrans" cxnId="{9D1CB466-3C6F-43DF-84CE-D11E308D6622}">
      <dgm:prSet/>
      <dgm:spPr/>
      <dgm:t>
        <a:bodyPr/>
        <a:lstStyle/>
        <a:p>
          <a:endParaRPr kumimoji="1" lang="ja-JP" altLang="en-US"/>
        </a:p>
      </dgm:t>
    </dgm:pt>
    <dgm:pt modelId="{EF0493C6-34A8-4957-B269-ED9D6E3A501F}">
      <dgm:prSet/>
      <dgm:spPr/>
      <dgm:t>
        <a:bodyPr/>
        <a:lstStyle/>
        <a:p>
          <a:pPr rtl="0"/>
          <a:r>
            <a:rPr kumimoji="1" lang="ja-JP" dirty="0" smtClean="0">
              <a:solidFill>
                <a:schemeClr val="tx1"/>
              </a:solidFill>
            </a:rPr>
            <a:t>愛着が</a:t>
          </a:r>
          <a:endParaRPr kumimoji="1" lang="en-US" altLang="ja-JP" dirty="0" smtClean="0">
            <a:solidFill>
              <a:schemeClr val="tx1"/>
            </a:solidFill>
          </a:endParaRPr>
        </a:p>
        <a:p>
          <a:pPr rtl="0"/>
          <a:r>
            <a:rPr kumimoji="1" lang="ja-JP" dirty="0" smtClean="0">
              <a:solidFill>
                <a:schemeClr val="tx1"/>
              </a:solidFill>
            </a:rPr>
            <a:t>生まれる</a:t>
          </a:r>
          <a:endParaRPr lang="ja-JP" dirty="0">
            <a:solidFill>
              <a:schemeClr val="tx1"/>
            </a:solidFill>
          </a:endParaRPr>
        </a:p>
      </dgm:t>
    </dgm:pt>
    <dgm:pt modelId="{BF7CE213-E39C-4703-8849-AF5463725FDC}" type="parTrans" cxnId="{1558D2FE-F6C7-4DBD-B363-0B44AEB84AC3}">
      <dgm:prSet/>
      <dgm:spPr/>
      <dgm:t>
        <a:bodyPr/>
        <a:lstStyle/>
        <a:p>
          <a:endParaRPr kumimoji="1" lang="ja-JP" altLang="en-US"/>
        </a:p>
      </dgm:t>
    </dgm:pt>
    <dgm:pt modelId="{34207C0E-B50F-4E77-88A9-1060E4443B8D}" type="sibTrans" cxnId="{1558D2FE-F6C7-4DBD-B363-0B44AEB84AC3}">
      <dgm:prSet/>
      <dgm:spPr/>
      <dgm:t>
        <a:bodyPr/>
        <a:lstStyle/>
        <a:p>
          <a:endParaRPr kumimoji="1" lang="ja-JP" altLang="en-US"/>
        </a:p>
      </dgm:t>
    </dgm:pt>
    <dgm:pt modelId="{49F823C7-E4D3-47D8-B42F-BA7206540652}" type="pres">
      <dgm:prSet presAssocID="{7E170164-7D72-4A5B-8385-5288FDAEC67C}" presName="CompostProcess" presStyleCnt="0">
        <dgm:presLayoutVars>
          <dgm:dir/>
          <dgm:resizeHandles val="exact"/>
        </dgm:presLayoutVars>
      </dgm:prSet>
      <dgm:spPr/>
      <dgm:t>
        <a:bodyPr/>
        <a:lstStyle/>
        <a:p>
          <a:endParaRPr kumimoji="1" lang="ja-JP" altLang="en-US"/>
        </a:p>
      </dgm:t>
    </dgm:pt>
    <dgm:pt modelId="{FCC76ADF-131E-44C3-9FB3-7DA5EBACBEE1}" type="pres">
      <dgm:prSet presAssocID="{7E170164-7D72-4A5B-8385-5288FDAEC67C}" presName="arrow" presStyleLbl="bgShp" presStyleIdx="0" presStyleCnt="1"/>
      <dgm:spPr/>
    </dgm:pt>
    <dgm:pt modelId="{D7A183EA-09E0-41CC-B866-73CD53E11EDF}" type="pres">
      <dgm:prSet presAssocID="{7E170164-7D72-4A5B-8385-5288FDAEC67C}" presName="linearProcess" presStyleCnt="0"/>
      <dgm:spPr/>
    </dgm:pt>
    <dgm:pt modelId="{A49960B8-62D8-4F88-BE07-4313202D7CD4}" type="pres">
      <dgm:prSet presAssocID="{65A5FBBD-DC66-457C-9E71-86E8A5122804}" presName="textNode" presStyleLbl="node1" presStyleIdx="0" presStyleCnt="3" custLinFactX="-9979" custLinFactNeighborX="-100000" custLinFactNeighborY="461">
        <dgm:presLayoutVars>
          <dgm:bulletEnabled val="1"/>
        </dgm:presLayoutVars>
      </dgm:prSet>
      <dgm:spPr/>
      <dgm:t>
        <a:bodyPr/>
        <a:lstStyle/>
        <a:p>
          <a:endParaRPr kumimoji="1" lang="ja-JP" altLang="en-US"/>
        </a:p>
      </dgm:t>
    </dgm:pt>
    <dgm:pt modelId="{1BB053DA-E0CD-475A-8BFD-4BCC93241104}" type="pres">
      <dgm:prSet presAssocID="{E07533F2-E3EE-4F51-9EEC-C8F5EB68D7C5}" presName="sibTrans" presStyleCnt="0"/>
      <dgm:spPr/>
    </dgm:pt>
    <dgm:pt modelId="{ABA48087-7B2D-4735-8D0D-44855B8A5A86}" type="pres">
      <dgm:prSet presAssocID="{43720910-2D04-4D72-BFE2-ED7CCEA33997}" presName="textNode" presStyleLbl="node1" presStyleIdx="1" presStyleCnt="3" custScaleX="151594">
        <dgm:presLayoutVars>
          <dgm:bulletEnabled val="1"/>
        </dgm:presLayoutVars>
      </dgm:prSet>
      <dgm:spPr/>
      <dgm:t>
        <a:bodyPr/>
        <a:lstStyle/>
        <a:p>
          <a:endParaRPr kumimoji="1" lang="ja-JP" altLang="en-US"/>
        </a:p>
      </dgm:t>
    </dgm:pt>
    <dgm:pt modelId="{715E7CD8-6F31-45E1-B8BC-124CBA578D9D}" type="pres">
      <dgm:prSet presAssocID="{4D2147C4-4CA1-457C-A5B5-4EBAF751A4C9}" presName="sibTrans" presStyleCnt="0"/>
      <dgm:spPr/>
    </dgm:pt>
    <dgm:pt modelId="{C5430020-8E4E-43C5-9739-E620F0A815DD}" type="pres">
      <dgm:prSet presAssocID="{EF0493C6-34A8-4957-B269-ED9D6E3A501F}" presName="textNode" presStyleLbl="node1" presStyleIdx="2" presStyleCnt="3">
        <dgm:presLayoutVars>
          <dgm:bulletEnabled val="1"/>
        </dgm:presLayoutVars>
      </dgm:prSet>
      <dgm:spPr/>
      <dgm:t>
        <a:bodyPr/>
        <a:lstStyle/>
        <a:p>
          <a:endParaRPr kumimoji="1" lang="ja-JP" altLang="en-US"/>
        </a:p>
      </dgm:t>
    </dgm:pt>
  </dgm:ptLst>
  <dgm:cxnLst>
    <dgm:cxn modelId="{D8E75206-32B2-440C-AE4D-7C71893FE921}" srcId="{7E170164-7D72-4A5B-8385-5288FDAEC67C}" destId="{65A5FBBD-DC66-457C-9E71-86E8A5122804}" srcOrd="0" destOrd="0" parTransId="{EC5CA31D-6D8B-45A6-95EF-3593984AD338}" sibTransId="{E07533F2-E3EE-4F51-9EEC-C8F5EB68D7C5}"/>
    <dgm:cxn modelId="{6D686001-4BBA-45E9-98B6-1B3EB82F0C57}" type="presOf" srcId="{65A5FBBD-DC66-457C-9E71-86E8A5122804}" destId="{A49960B8-62D8-4F88-BE07-4313202D7CD4}" srcOrd="0" destOrd="0" presId="urn:microsoft.com/office/officeart/2005/8/layout/hProcess9"/>
    <dgm:cxn modelId="{51B946B1-6536-4E5F-B6DD-EBAB521BA3F1}" type="presOf" srcId="{43720910-2D04-4D72-BFE2-ED7CCEA33997}" destId="{ABA48087-7B2D-4735-8D0D-44855B8A5A86}" srcOrd="0" destOrd="0" presId="urn:microsoft.com/office/officeart/2005/8/layout/hProcess9"/>
    <dgm:cxn modelId="{8850F6D1-C521-4DAA-B07C-E0E21F44D33D}" type="presOf" srcId="{7E170164-7D72-4A5B-8385-5288FDAEC67C}" destId="{49F823C7-E4D3-47D8-B42F-BA7206540652}" srcOrd="0" destOrd="0" presId="urn:microsoft.com/office/officeart/2005/8/layout/hProcess9"/>
    <dgm:cxn modelId="{4F26D8E4-84D0-4A05-8432-BFBD52CB6761}" type="presOf" srcId="{EF0493C6-34A8-4957-B269-ED9D6E3A501F}" destId="{C5430020-8E4E-43C5-9739-E620F0A815DD}" srcOrd="0" destOrd="0" presId="urn:microsoft.com/office/officeart/2005/8/layout/hProcess9"/>
    <dgm:cxn modelId="{1558D2FE-F6C7-4DBD-B363-0B44AEB84AC3}" srcId="{7E170164-7D72-4A5B-8385-5288FDAEC67C}" destId="{EF0493C6-34A8-4957-B269-ED9D6E3A501F}" srcOrd="2" destOrd="0" parTransId="{BF7CE213-E39C-4703-8849-AF5463725FDC}" sibTransId="{34207C0E-B50F-4E77-88A9-1060E4443B8D}"/>
    <dgm:cxn modelId="{9D1CB466-3C6F-43DF-84CE-D11E308D6622}" srcId="{7E170164-7D72-4A5B-8385-5288FDAEC67C}" destId="{43720910-2D04-4D72-BFE2-ED7CCEA33997}" srcOrd="1" destOrd="0" parTransId="{DBF29026-C53E-47C0-BBF8-A59306A7E324}" sibTransId="{4D2147C4-4CA1-457C-A5B5-4EBAF751A4C9}"/>
    <dgm:cxn modelId="{526F1DA8-E379-4A73-9898-65C188B80D95}" type="presParOf" srcId="{49F823C7-E4D3-47D8-B42F-BA7206540652}" destId="{FCC76ADF-131E-44C3-9FB3-7DA5EBACBEE1}" srcOrd="0" destOrd="0" presId="urn:microsoft.com/office/officeart/2005/8/layout/hProcess9"/>
    <dgm:cxn modelId="{11DEE5F6-C9BC-4716-AC83-FD8B12DE8D90}" type="presParOf" srcId="{49F823C7-E4D3-47D8-B42F-BA7206540652}" destId="{D7A183EA-09E0-41CC-B866-73CD53E11EDF}" srcOrd="1" destOrd="0" presId="urn:microsoft.com/office/officeart/2005/8/layout/hProcess9"/>
    <dgm:cxn modelId="{0AE07069-E3C4-45A0-AE5E-BB9B6034F0C6}" type="presParOf" srcId="{D7A183EA-09E0-41CC-B866-73CD53E11EDF}" destId="{A49960B8-62D8-4F88-BE07-4313202D7CD4}" srcOrd="0" destOrd="0" presId="urn:microsoft.com/office/officeart/2005/8/layout/hProcess9"/>
    <dgm:cxn modelId="{85A97112-0297-4228-B4B9-B8E64F347B66}" type="presParOf" srcId="{D7A183EA-09E0-41CC-B866-73CD53E11EDF}" destId="{1BB053DA-E0CD-475A-8BFD-4BCC93241104}" srcOrd="1" destOrd="0" presId="urn:microsoft.com/office/officeart/2005/8/layout/hProcess9"/>
    <dgm:cxn modelId="{BBE3C6FD-BAB3-456A-9527-1B840C4B015F}" type="presParOf" srcId="{D7A183EA-09E0-41CC-B866-73CD53E11EDF}" destId="{ABA48087-7B2D-4735-8D0D-44855B8A5A86}" srcOrd="2" destOrd="0" presId="urn:microsoft.com/office/officeart/2005/8/layout/hProcess9"/>
    <dgm:cxn modelId="{99CF51F0-48DF-44ED-859B-5C5FFB5FE997}" type="presParOf" srcId="{D7A183EA-09E0-41CC-B866-73CD53E11EDF}" destId="{715E7CD8-6F31-45E1-B8BC-124CBA578D9D}" srcOrd="3" destOrd="0" presId="urn:microsoft.com/office/officeart/2005/8/layout/hProcess9"/>
    <dgm:cxn modelId="{28A05B66-43D2-4C79-BEBE-F8A6AC818290}" type="presParOf" srcId="{D7A183EA-09E0-41CC-B866-73CD53E11EDF}" destId="{C5430020-8E4E-43C5-9739-E620F0A815DD}" srcOrd="4" destOrd="0" presId="urn:microsoft.com/office/officeart/2005/8/layout/hProcess9"/>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D61E056-7137-4552-A711-04A2D3B2A03B}" type="doc">
      <dgm:prSet loTypeId="urn:diagrams.loki3.com/BracketList+Icon" loCatId="list" qsTypeId="urn:microsoft.com/office/officeart/2005/8/quickstyle/simple3" qsCatId="simple" csTypeId="urn:microsoft.com/office/officeart/2005/8/colors/accent1_2" csCatId="accent1" phldr="1"/>
      <dgm:spPr/>
      <dgm:t>
        <a:bodyPr/>
        <a:lstStyle/>
        <a:p>
          <a:endParaRPr kumimoji="1" lang="ja-JP" altLang="en-US"/>
        </a:p>
      </dgm:t>
    </dgm:pt>
    <dgm:pt modelId="{BB02A373-AB45-4273-B841-7CCE8E18DA37}">
      <dgm:prSet phldrT="[テキスト]"/>
      <dgm:spPr/>
      <dgm:t>
        <a:bodyPr/>
        <a:lstStyle/>
        <a:p>
          <a:r>
            <a:rPr kumimoji="1" lang="ja-JP" altLang="en-US" dirty="0" smtClean="0"/>
            <a:t>競争</a:t>
          </a:r>
          <a:endParaRPr kumimoji="1" lang="ja-JP" altLang="en-US" dirty="0"/>
        </a:p>
      </dgm:t>
    </dgm:pt>
    <dgm:pt modelId="{780A4CDB-0E34-4003-9AD3-D3817A84AF1E}" type="parTrans" cxnId="{94B8DDB0-0C7A-4A24-8E40-F1F39DA9F72F}">
      <dgm:prSet/>
      <dgm:spPr/>
      <dgm:t>
        <a:bodyPr/>
        <a:lstStyle/>
        <a:p>
          <a:endParaRPr kumimoji="1" lang="ja-JP" altLang="en-US"/>
        </a:p>
      </dgm:t>
    </dgm:pt>
    <dgm:pt modelId="{2A7CF51C-4792-4B8E-B801-BCB87648AB8B}" type="sibTrans" cxnId="{94B8DDB0-0C7A-4A24-8E40-F1F39DA9F72F}">
      <dgm:prSet/>
      <dgm:spPr/>
      <dgm:t>
        <a:bodyPr/>
        <a:lstStyle/>
        <a:p>
          <a:endParaRPr kumimoji="1" lang="ja-JP" altLang="en-US"/>
        </a:p>
      </dgm:t>
    </dgm:pt>
    <dgm:pt modelId="{BAA78B7C-DD0A-4097-A3FA-EE1010BBF3A5}">
      <dgm:prSet phldrT="[テキスト]"/>
      <dgm:spPr/>
      <dgm:t>
        <a:bodyPr/>
        <a:lstStyle/>
        <a:p>
          <a:r>
            <a:rPr kumimoji="1" lang="ja-JP" altLang="en-US" dirty="0" smtClean="0"/>
            <a:t>足の引っ張り合い、</a:t>
          </a:r>
          <a:endParaRPr kumimoji="1" lang="ja-JP" altLang="en-US" dirty="0"/>
        </a:p>
      </dgm:t>
    </dgm:pt>
    <dgm:pt modelId="{61A98490-4D29-4A65-9FDE-61D736BD27F7}" type="parTrans" cxnId="{165DB757-1B59-4EAE-BF75-6388288E8218}">
      <dgm:prSet/>
      <dgm:spPr/>
      <dgm:t>
        <a:bodyPr/>
        <a:lstStyle/>
        <a:p>
          <a:endParaRPr kumimoji="1" lang="ja-JP" altLang="en-US"/>
        </a:p>
      </dgm:t>
    </dgm:pt>
    <dgm:pt modelId="{EABBCA15-51B1-4734-9A39-BCE9C546CA71}" type="sibTrans" cxnId="{165DB757-1B59-4EAE-BF75-6388288E8218}">
      <dgm:prSet/>
      <dgm:spPr/>
      <dgm:t>
        <a:bodyPr/>
        <a:lstStyle/>
        <a:p>
          <a:endParaRPr kumimoji="1" lang="ja-JP" altLang="en-US"/>
        </a:p>
      </dgm:t>
    </dgm:pt>
    <dgm:pt modelId="{84785AA8-EE8B-4766-A1FE-379226C0B671}">
      <dgm:prSet phldrT="[テキスト]"/>
      <dgm:spPr/>
      <dgm:t>
        <a:bodyPr/>
        <a:lstStyle/>
        <a:p>
          <a:r>
            <a:rPr kumimoji="1" lang="ja-JP" altLang="en-US" dirty="0" smtClean="0"/>
            <a:t>協力</a:t>
          </a:r>
          <a:endParaRPr kumimoji="1" lang="ja-JP" altLang="en-US" dirty="0"/>
        </a:p>
      </dgm:t>
    </dgm:pt>
    <dgm:pt modelId="{B2D75D02-EF13-49D9-B615-8E2E1B460FC3}" type="parTrans" cxnId="{DD35E6AB-4101-48EF-BEC5-6DE6B7A898E2}">
      <dgm:prSet/>
      <dgm:spPr/>
      <dgm:t>
        <a:bodyPr/>
        <a:lstStyle/>
        <a:p>
          <a:endParaRPr kumimoji="1" lang="ja-JP" altLang="en-US"/>
        </a:p>
      </dgm:t>
    </dgm:pt>
    <dgm:pt modelId="{C0F8EF66-3021-4F66-939D-77DE58D0FAD8}" type="sibTrans" cxnId="{DD35E6AB-4101-48EF-BEC5-6DE6B7A898E2}">
      <dgm:prSet/>
      <dgm:spPr/>
      <dgm:t>
        <a:bodyPr/>
        <a:lstStyle/>
        <a:p>
          <a:endParaRPr kumimoji="1" lang="ja-JP" altLang="en-US"/>
        </a:p>
      </dgm:t>
    </dgm:pt>
    <dgm:pt modelId="{2E1A96E7-7A57-46AB-AD38-95A27DC9BEFA}">
      <dgm:prSet phldrT="[テキスト]"/>
      <dgm:spPr/>
      <dgm:t>
        <a:bodyPr/>
        <a:lstStyle/>
        <a:p>
          <a:r>
            <a:rPr kumimoji="1" lang="ja-JP" altLang="en-US" dirty="0" smtClean="0"/>
            <a:t>助け合い、</a:t>
          </a:r>
          <a:endParaRPr kumimoji="1" lang="ja-JP" altLang="en-US" dirty="0"/>
        </a:p>
      </dgm:t>
    </dgm:pt>
    <dgm:pt modelId="{442803D6-773F-47A5-B228-E018EB75F41D}" type="parTrans" cxnId="{15C57580-CD36-4AEB-99ED-43364F5D3F61}">
      <dgm:prSet/>
      <dgm:spPr/>
      <dgm:t>
        <a:bodyPr/>
        <a:lstStyle/>
        <a:p>
          <a:endParaRPr kumimoji="1" lang="ja-JP" altLang="en-US"/>
        </a:p>
      </dgm:t>
    </dgm:pt>
    <dgm:pt modelId="{BB7CB985-404C-4205-B2A6-EFD28795FCC8}" type="sibTrans" cxnId="{15C57580-CD36-4AEB-99ED-43364F5D3F61}">
      <dgm:prSet/>
      <dgm:spPr/>
      <dgm:t>
        <a:bodyPr/>
        <a:lstStyle/>
        <a:p>
          <a:endParaRPr kumimoji="1" lang="ja-JP" altLang="en-US"/>
        </a:p>
      </dgm:t>
    </dgm:pt>
    <dgm:pt modelId="{9DA3103B-0756-442B-8F82-BACF542AD1A8}">
      <dgm:prSet phldrT="[テキスト]"/>
      <dgm:spPr/>
      <dgm:t>
        <a:bodyPr/>
        <a:lstStyle/>
        <a:p>
          <a:r>
            <a:rPr kumimoji="1" lang="ja-JP" altLang="en-US" dirty="0" smtClean="0"/>
            <a:t>弱さを認め合う。</a:t>
          </a:r>
          <a:endParaRPr kumimoji="1" lang="ja-JP" altLang="en-US" dirty="0"/>
        </a:p>
      </dgm:t>
    </dgm:pt>
    <dgm:pt modelId="{A224B496-AEA2-4C76-9220-495D1E78179C}" type="parTrans" cxnId="{C93071F0-FBDA-4F11-BE6F-A406AAC1A800}">
      <dgm:prSet/>
      <dgm:spPr/>
    </dgm:pt>
    <dgm:pt modelId="{E7958F1E-E38B-4F51-BA20-53876AAF9BCA}" type="sibTrans" cxnId="{C93071F0-FBDA-4F11-BE6F-A406AAC1A800}">
      <dgm:prSet/>
      <dgm:spPr/>
    </dgm:pt>
    <dgm:pt modelId="{A7E2F339-BF1C-40FD-B49F-87458CCB8C3F}">
      <dgm:prSet phldrT="[テキスト]"/>
      <dgm:spPr/>
      <dgm:t>
        <a:bodyPr/>
        <a:lstStyle/>
        <a:p>
          <a:r>
            <a:rPr kumimoji="1" lang="ja-JP" altLang="en-US" dirty="0" smtClean="0"/>
            <a:t>自己中心へ</a:t>
          </a:r>
          <a:endParaRPr kumimoji="1" lang="ja-JP" altLang="en-US" dirty="0"/>
        </a:p>
      </dgm:t>
    </dgm:pt>
    <dgm:pt modelId="{8553FA86-BDD8-4C58-81FD-5C990A6FE792}" type="parTrans" cxnId="{F392427A-DFEF-468F-B7D8-C533E8C7D578}">
      <dgm:prSet/>
      <dgm:spPr/>
    </dgm:pt>
    <dgm:pt modelId="{5AE24022-B45B-4B38-AFB6-D158E7FDF29C}" type="sibTrans" cxnId="{F392427A-DFEF-468F-B7D8-C533E8C7D578}">
      <dgm:prSet/>
      <dgm:spPr/>
    </dgm:pt>
    <dgm:pt modelId="{19B82000-EFF2-4D11-9701-1BC1D4A27CA9}" type="pres">
      <dgm:prSet presAssocID="{BD61E056-7137-4552-A711-04A2D3B2A03B}" presName="Name0" presStyleCnt="0">
        <dgm:presLayoutVars>
          <dgm:dir/>
          <dgm:animLvl val="lvl"/>
          <dgm:resizeHandles val="exact"/>
        </dgm:presLayoutVars>
      </dgm:prSet>
      <dgm:spPr/>
      <dgm:t>
        <a:bodyPr/>
        <a:lstStyle/>
        <a:p>
          <a:endParaRPr kumimoji="1" lang="ja-JP" altLang="en-US"/>
        </a:p>
      </dgm:t>
    </dgm:pt>
    <dgm:pt modelId="{8F9B865C-E526-49F5-AF1B-0C9E613EF64E}" type="pres">
      <dgm:prSet presAssocID="{BB02A373-AB45-4273-B841-7CCE8E18DA37}" presName="linNode" presStyleCnt="0"/>
      <dgm:spPr/>
    </dgm:pt>
    <dgm:pt modelId="{A698F566-10EB-4461-8505-77DAA4F3A874}" type="pres">
      <dgm:prSet presAssocID="{BB02A373-AB45-4273-B841-7CCE8E18DA37}" presName="parTx" presStyleLbl="revTx" presStyleIdx="0" presStyleCnt="2">
        <dgm:presLayoutVars>
          <dgm:chMax val="1"/>
          <dgm:bulletEnabled val="1"/>
        </dgm:presLayoutVars>
      </dgm:prSet>
      <dgm:spPr/>
      <dgm:t>
        <a:bodyPr/>
        <a:lstStyle/>
        <a:p>
          <a:endParaRPr kumimoji="1" lang="ja-JP" altLang="en-US"/>
        </a:p>
      </dgm:t>
    </dgm:pt>
    <dgm:pt modelId="{FE23003F-9AA5-4FEE-ACAA-D9616832A5E6}" type="pres">
      <dgm:prSet presAssocID="{BB02A373-AB45-4273-B841-7CCE8E18DA37}" presName="bracket" presStyleLbl="parChTrans1D1" presStyleIdx="0" presStyleCnt="2"/>
      <dgm:spPr/>
    </dgm:pt>
    <dgm:pt modelId="{580C9544-6593-4981-87E4-852A261CF1D1}" type="pres">
      <dgm:prSet presAssocID="{BB02A373-AB45-4273-B841-7CCE8E18DA37}" presName="spH" presStyleCnt="0"/>
      <dgm:spPr/>
    </dgm:pt>
    <dgm:pt modelId="{D32F412A-1C3E-42D3-80F6-D5FE9CC94E32}" type="pres">
      <dgm:prSet presAssocID="{BB02A373-AB45-4273-B841-7CCE8E18DA37}" presName="desTx" presStyleLbl="node1" presStyleIdx="0" presStyleCnt="2">
        <dgm:presLayoutVars>
          <dgm:bulletEnabled val="1"/>
        </dgm:presLayoutVars>
      </dgm:prSet>
      <dgm:spPr/>
      <dgm:t>
        <a:bodyPr/>
        <a:lstStyle/>
        <a:p>
          <a:endParaRPr kumimoji="1" lang="ja-JP" altLang="en-US"/>
        </a:p>
      </dgm:t>
    </dgm:pt>
    <dgm:pt modelId="{F56F4437-8357-4FB5-B22C-AB64DA8F7976}" type="pres">
      <dgm:prSet presAssocID="{2A7CF51C-4792-4B8E-B801-BCB87648AB8B}" presName="spV" presStyleCnt="0"/>
      <dgm:spPr/>
    </dgm:pt>
    <dgm:pt modelId="{452AF567-1B40-4F70-AF3B-E68BC0FE2441}" type="pres">
      <dgm:prSet presAssocID="{84785AA8-EE8B-4766-A1FE-379226C0B671}" presName="linNode" presStyleCnt="0"/>
      <dgm:spPr/>
    </dgm:pt>
    <dgm:pt modelId="{9C984773-C5F7-4552-A837-D1C1536DF526}" type="pres">
      <dgm:prSet presAssocID="{84785AA8-EE8B-4766-A1FE-379226C0B671}" presName="parTx" presStyleLbl="revTx" presStyleIdx="1" presStyleCnt="2">
        <dgm:presLayoutVars>
          <dgm:chMax val="1"/>
          <dgm:bulletEnabled val="1"/>
        </dgm:presLayoutVars>
      </dgm:prSet>
      <dgm:spPr/>
      <dgm:t>
        <a:bodyPr/>
        <a:lstStyle/>
        <a:p>
          <a:endParaRPr kumimoji="1" lang="ja-JP" altLang="en-US"/>
        </a:p>
      </dgm:t>
    </dgm:pt>
    <dgm:pt modelId="{26DF4D12-0F8B-4256-9CA3-893F2C758E8C}" type="pres">
      <dgm:prSet presAssocID="{84785AA8-EE8B-4766-A1FE-379226C0B671}" presName="bracket" presStyleLbl="parChTrans1D1" presStyleIdx="1" presStyleCnt="2"/>
      <dgm:spPr/>
    </dgm:pt>
    <dgm:pt modelId="{D5E0075D-020B-4211-87E8-5A64C9880BC3}" type="pres">
      <dgm:prSet presAssocID="{84785AA8-EE8B-4766-A1FE-379226C0B671}" presName="spH" presStyleCnt="0"/>
      <dgm:spPr/>
    </dgm:pt>
    <dgm:pt modelId="{375B748B-C931-4286-888F-4E7C94D0ADF9}" type="pres">
      <dgm:prSet presAssocID="{84785AA8-EE8B-4766-A1FE-379226C0B671}" presName="desTx" presStyleLbl="node1" presStyleIdx="1" presStyleCnt="2">
        <dgm:presLayoutVars>
          <dgm:bulletEnabled val="1"/>
        </dgm:presLayoutVars>
      </dgm:prSet>
      <dgm:spPr/>
      <dgm:t>
        <a:bodyPr/>
        <a:lstStyle/>
        <a:p>
          <a:endParaRPr kumimoji="1" lang="ja-JP" altLang="en-US"/>
        </a:p>
      </dgm:t>
    </dgm:pt>
  </dgm:ptLst>
  <dgm:cxnLst>
    <dgm:cxn modelId="{165DB757-1B59-4EAE-BF75-6388288E8218}" srcId="{BB02A373-AB45-4273-B841-7CCE8E18DA37}" destId="{BAA78B7C-DD0A-4097-A3FA-EE1010BBF3A5}" srcOrd="0" destOrd="0" parTransId="{61A98490-4D29-4A65-9FDE-61D736BD27F7}" sibTransId="{EABBCA15-51B1-4734-9A39-BCE9C546CA71}"/>
    <dgm:cxn modelId="{DD35E6AB-4101-48EF-BEC5-6DE6B7A898E2}" srcId="{BD61E056-7137-4552-A711-04A2D3B2A03B}" destId="{84785AA8-EE8B-4766-A1FE-379226C0B671}" srcOrd="1" destOrd="0" parTransId="{B2D75D02-EF13-49D9-B615-8E2E1B460FC3}" sibTransId="{C0F8EF66-3021-4F66-939D-77DE58D0FAD8}"/>
    <dgm:cxn modelId="{33D03FDF-A76F-4216-9FF5-EDA21AC2110D}" type="presOf" srcId="{BAA78B7C-DD0A-4097-A3FA-EE1010BBF3A5}" destId="{D32F412A-1C3E-42D3-80F6-D5FE9CC94E32}" srcOrd="0" destOrd="0" presId="urn:diagrams.loki3.com/BracketList+Icon"/>
    <dgm:cxn modelId="{F392427A-DFEF-468F-B7D8-C533E8C7D578}" srcId="{BB02A373-AB45-4273-B841-7CCE8E18DA37}" destId="{A7E2F339-BF1C-40FD-B49F-87458CCB8C3F}" srcOrd="1" destOrd="0" parTransId="{8553FA86-BDD8-4C58-81FD-5C990A6FE792}" sibTransId="{5AE24022-B45B-4B38-AFB6-D158E7FDF29C}"/>
    <dgm:cxn modelId="{1C3D299B-CB3D-4072-8BE5-23BE8CD529D1}" type="presOf" srcId="{9DA3103B-0756-442B-8F82-BACF542AD1A8}" destId="{375B748B-C931-4286-888F-4E7C94D0ADF9}" srcOrd="0" destOrd="1" presId="urn:diagrams.loki3.com/BracketList+Icon"/>
    <dgm:cxn modelId="{280688C3-9503-4A09-A7B3-24C067F92F45}" type="presOf" srcId="{BD61E056-7137-4552-A711-04A2D3B2A03B}" destId="{19B82000-EFF2-4D11-9701-1BC1D4A27CA9}" srcOrd="0" destOrd="0" presId="urn:diagrams.loki3.com/BracketList+Icon"/>
    <dgm:cxn modelId="{94B8DDB0-0C7A-4A24-8E40-F1F39DA9F72F}" srcId="{BD61E056-7137-4552-A711-04A2D3B2A03B}" destId="{BB02A373-AB45-4273-B841-7CCE8E18DA37}" srcOrd="0" destOrd="0" parTransId="{780A4CDB-0E34-4003-9AD3-D3817A84AF1E}" sibTransId="{2A7CF51C-4792-4B8E-B801-BCB87648AB8B}"/>
    <dgm:cxn modelId="{C93071F0-FBDA-4F11-BE6F-A406AAC1A800}" srcId="{84785AA8-EE8B-4766-A1FE-379226C0B671}" destId="{9DA3103B-0756-442B-8F82-BACF542AD1A8}" srcOrd="1" destOrd="0" parTransId="{A224B496-AEA2-4C76-9220-495D1E78179C}" sibTransId="{E7958F1E-E38B-4F51-BA20-53876AAF9BCA}"/>
    <dgm:cxn modelId="{33A0FAF4-E8CF-494E-9693-77C0CAFC56A4}" type="presOf" srcId="{BB02A373-AB45-4273-B841-7CCE8E18DA37}" destId="{A698F566-10EB-4461-8505-77DAA4F3A874}" srcOrd="0" destOrd="0" presId="urn:diagrams.loki3.com/BracketList+Icon"/>
    <dgm:cxn modelId="{254A7C91-2F14-4A46-B8AD-C5AD14BC92E0}" type="presOf" srcId="{84785AA8-EE8B-4766-A1FE-379226C0B671}" destId="{9C984773-C5F7-4552-A837-D1C1536DF526}" srcOrd="0" destOrd="0" presId="urn:diagrams.loki3.com/BracketList+Icon"/>
    <dgm:cxn modelId="{D9D27278-4B5A-4228-88F2-F271E48620A9}" type="presOf" srcId="{A7E2F339-BF1C-40FD-B49F-87458CCB8C3F}" destId="{D32F412A-1C3E-42D3-80F6-D5FE9CC94E32}" srcOrd="0" destOrd="1" presId="urn:diagrams.loki3.com/BracketList+Icon"/>
    <dgm:cxn modelId="{4BB1E37C-58F2-46D9-8125-94EF70D3F23E}" type="presOf" srcId="{2E1A96E7-7A57-46AB-AD38-95A27DC9BEFA}" destId="{375B748B-C931-4286-888F-4E7C94D0ADF9}" srcOrd="0" destOrd="0" presId="urn:diagrams.loki3.com/BracketList+Icon"/>
    <dgm:cxn modelId="{15C57580-CD36-4AEB-99ED-43364F5D3F61}" srcId="{84785AA8-EE8B-4766-A1FE-379226C0B671}" destId="{2E1A96E7-7A57-46AB-AD38-95A27DC9BEFA}" srcOrd="0" destOrd="0" parTransId="{442803D6-773F-47A5-B228-E018EB75F41D}" sibTransId="{BB7CB985-404C-4205-B2A6-EFD28795FCC8}"/>
    <dgm:cxn modelId="{CA208719-FC6F-474F-A301-52D320512BA6}" type="presParOf" srcId="{19B82000-EFF2-4D11-9701-1BC1D4A27CA9}" destId="{8F9B865C-E526-49F5-AF1B-0C9E613EF64E}" srcOrd="0" destOrd="0" presId="urn:diagrams.loki3.com/BracketList+Icon"/>
    <dgm:cxn modelId="{AF8B9341-D32E-4AF6-A493-316D8A0CE67C}" type="presParOf" srcId="{8F9B865C-E526-49F5-AF1B-0C9E613EF64E}" destId="{A698F566-10EB-4461-8505-77DAA4F3A874}" srcOrd="0" destOrd="0" presId="urn:diagrams.loki3.com/BracketList+Icon"/>
    <dgm:cxn modelId="{12EAFB15-7072-4E90-9133-28B112AAF6D4}" type="presParOf" srcId="{8F9B865C-E526-49F5-AF1B-0C9E613EF64E}" destId="{FE23003F-9AA5-4FEE-ACAA-D9616832A5E6}" srcOrd="1" destOrd="0" presId="urn:diagrams.loki3.com/BracketList+Icon"/>
    <dgm:cxn modelId="{382CECFD-6496-4F31-A5AB-E2ED8F88FB30}" type="presParOf" srcId="{8F9B865C-E526-49F5-AF1B-0C9E613EF64E}" destId="{580C9544-6593-4981-87E4-852A261CF1D1}" srcOrd="2" destOrd="0" presId="urn:diagrams.loki3.com/BracketList+Icon"/>
    <dgm:cxn modelId="{DF0BE458-6852-4B29-94A5-4FDF59C4B516}" type="presParOf" srcId="{8F9B865C-E526-49F5-AF1B-0C9E613EF64E}" destId="{D32F412A-1C3E-42D3-80F6-D5FE9CC94E32}" srcOrd="3" destOrd="0" presId="urn:diagrams.loki3.com/BracketList+Icon"/>
    <dgm:cxn modelId="{652A2968-B5F2-4761-83F0-8C978097341A}" type="presParOf" srcId="{19B82000-EFF2-4D11-9701-1BC1D4A27CA9}" destId="{F56F4437-8357-4FB5-B22C-AB64DA8F7976}" srcOrd="1" destOrd="0" presId="urn:diagrams.loki3.com/BracketList+Icon"/>
    <dgm:cxn modelId="{35D5BF24-1FEE-46FD-90CF-B0FFE22337B2}" type="presParOf" srcId="{19B82000-EFF2-4D11-9701-1BC1D4A27CA9}" destId="{452AF567-1B40-4F70-AF3B-E68BC0FE2441}" srcOrd="2" destOrd="0" presId="urn:diagrams.loki3.com/BracketList+Icon"/>
    <dgm:cxn modelId="{98A79D36-31DA-430F-9BB2-CA158BC69430}" type="presParOf" srcId="{452AF567-1B40-4F70-AF3B-E68BC0FE2441}" destId="{9C984773-C5F7-4552-A837-D1C1536DF526}" srcOrd="0" destOrd="0" presId="urn:diagrams.loki3.com/BracketList+Icon"/>
    <dgm:cxn modelId="{843986A5-FDEE-4BAA-AACD-8F60C2CC44AC}" type="presParOf" srcId="{452AF567-1B40-4F70-AF3B-E68BC0FE2441}" destId="{26DF4D12-0F8B-4256-9CA3-893F2C758E8C}" srcOrd="1" destOrd="0" presId="urn:diagrams.loki3.com/BracketList+Icon"/>
    <dgm:cxn modelId="{D6220F7E-6F5E-4C03-96B3-1E78BF50B8A8}" type="presParOf" srcId="{452AF567-1B40-4F70-AF3B-E68BC0FE2441}" destId="{D5E0075D-020B-4211-87E8-5A64C9880BC3}" srcOrd="2" destOrd="0" presId="urn:diagrams.loki3.com/BracketList+Icon"/>
    <dgm:cxn modelId="{B0081E9A-5F12-48B4-A501-D58BE51AA8D3}" type="presParOf" srcId="{452AF567-1B40-4F70-AF3B-E68BC0FE2441}" destId="{375B748B-C931-4286-888F-4E7C94D0ADF9}" srcOrd="3" destOrd="0" presId="urn:diagrams.loki3.com/BracketList+Icon"/>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EEEF00E-0201-41F1-A572-C664F9116E55}">
      <dsp:nvSpPr>
        <dsp:cNvPr id="0" name=""/>
        <dsp:cNvSpPr/>
      </dsp:nvSpPr>
      <dsp:spPr>
        <a:xfrm>
          <a:off x="0" y="1685"/>
          <a:ext cx="7588894" cy="1323562"/>
        </a:xfrm>
        <a:prstGeom prst="roundRect">
          <a:avLst/>
        </a:prstGeom>
        <a:gradFill rotWithShape="0">
          <a:gsLst>
            <a:gs pos="0">
              <a:schemeClr val="accent4">
                <a:hueOff val="0"/>
                <a:satOff val="0"/>
                <a:lumOff val="0"/>
                <a:alphaOff val="0"/>
                <a:tint val="0"/>
              </a:schemeClr>
            </a:gs>
            <a:gs pos="44000">
              <a:schemeClr val="accent4">
                <a:hueOff val="0"/>
                <a:satOff val="0"/>
                <a:lumOff val="0"/>
                <a:alphaOff val="0"/>
                <a:tint val="60000"/>
                <a:satMod val="120000"/>
              </a:schemeClr>
            </a:gs>
            <a:gs pos="100000">
              <a:schemeClr val="accent4">
                <a:hueOff val="0"/>
                <a:satOff val="0"/>
                <a:lumOff val="0"/>
                <a:alphaOff val="0"/>
                <a:tint val="90000"/>
                <a:alpha val="100000"/>
                <a:lumMod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6680" tIns="106680" rIns="106680" bIns="106680" numCol="1" spcCol="1270" anchor="ctr" anchorCtr="0">
          <a:noAutofit/>
        </a:bodyPr>
        <a:lstStyle/>
        <a:p>
          <a:pPr lvl="0" algn="l" defTabSz="1244600" rtl="0">
            <a:lnSpc>
              <a:spcPct val="90000"/>
            </a:lnSpc>
            <a:spcBef>
              <a:spcPct val="0"/>
            </a:spcBef>
            <a:spcAft>
              <a:spcPct val="35000"/>
            </a:spcAft>
          </a:pPr>
          <a:r>
            <a:rPr kumimoji="1" lang="en-US" sz="2800" b="1" kern="1200" dirty="0" smtClean="0">
              <a:solidFill>
                <a:schemeClr val="tx1"/>
              </a:solidFill>
            </a:rPr>
            <a:t>Machinery that gives abundance has left us in want. </a:t>
          </a:r>
          <a:r>
            <a:rPr kumimoji="1" lang="ja-JP" sz="2400" kern="1200" dirty="0" smtClean="0"/>
            <a:t>…</a:t>
          </a:r>
          <a:r>
            <a:rPr kumimoji="1" lang="en-US" sz="2400" kern="1200" dirty="0" smtClean="0"/>
            <a:t>More than machinery we need humanity. More than cleverness, we need kindness and gentleness.</a:t>
          </a:r>
          <a:endParaRPr lang="ja-JP" sz="2400" kern="1200" dirty="0"/>
        </a:p>
      </dsp:txBody>
      <dsp:txXfrm>
        <a:off x="64611" y="66296"/>
        <a:ext cx="7459672" cy="1194340"/>
      </dsp:txXfrm>
    </dsp:sp>
    <dsp:sp modelId="{CE6A89B6-636A-443F-81BE-3BD36C485AFB}">
      <dsp:nvSpPr>
        <dsp:cNvPr id="0" name=""/>
        <dsp:cNvSpPr/>
      </dsp:nvSpPr>
      <dsp:spPr>
        <a:xfrm>
          <a:off x="0" y="1335429"/>
          <a:ext cx="7588894" cy="1323562"/>
        </a:xfrm>
        <a:prstGeom prst="roundRect">
          <a:avLst/>
        </a:prstGeom>
        <a:gradFill rotWithShape="0">
          <a:gsLst>
            <a:gs pos="0">
              <a:schemeClr val="accent4">
                <a:hueOff val="-987791"/>
                <a:satOff val="11154"/>
                <a:lumOff val="5980"/>
                <a:alphaOff val="0"/>
                <a:tint val="0"/>
              </a:schemeClr>
            </a:gs>
            <a:gs pos="44000">
              <a:schemeClr val="accent4">
                <a:hueOff val="-987791"/>
                <a:satOff val="11154"/>
                <a:lumOff val="5980"/>
                <a:alphaOff val="0"/>
                <a:tint val="60000"/>
                <a:satMod val="120000"/>
              </a:schemeClr>
            </a:gs>
            <a:gs pos="100000">
              <a:schemeClr val="accent4">
                <a:hueOff val="-987791"/>
                <a:satOff val="11154"/>
                <a:lumOff val="5980"/>
                <a:alphaOff val="0"/>
                <a:tint val="90000"/>
                <a:alpha val="100000"/>
                <a:lumMod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1440" tIns="91440" rIns="91440" bIns="91440" numCol="1" spcCol="1270" anchor="ctr" anchorCtr="0">
          <a:noAutofit/>
        </a:bodyPr>
        <a:lstStyle/>
        <a:p>
          <a:pPr lvl="0" algn="l" defTabSz="1066800" rtl="0">
            <a:lnSpc>
              <a:spcPct val="90000"/>
            </a:lnSpc>
            <a:spcBef>
              <a:spcPct val="0"/>
            </a:spcBef>
            <a:spcAft>
              <a:spcPct val="35000"/>
            </a:spcAft>
          </a:pPr>
          <a:r>
            <a:rPr kumimoji="1" lang="ja-JP" altLang="en-US" sz="2400" kern="1200" dirty="0" smtClean="0"/>
            <a:t>「</a:t>
          </a:r>
          <a:r>
            <a:rPr kumimoji="1" lang="ja-JP" altLang="en-US" sz="2400" b="1" kern="1200" dirty="0" smtClean="0">
              <a:solidFill>
                <a:schemeClr val="tx1"/>
              </a:solidFill>
            </a:rPr>
            <a:t>たくさんの物を生み出す機械によって、わたしたちはもっと必要、足りないという状況に追い込まれている</a:t>
          </a:r>
          <a:r>
            <a:rPr kumimoji="1" lang="ja-JP" altLang="en-US" sz="2400" b="1" kern="1200" dirty="0" smtClean="0"/>
            <a:t>。</a:t>
          </a:r>
          <a:r>
            <a:rPr kumimoji="1" lang="ja-JP" altLang="en-US" sz="2400" kern="1200" dirty="0" smtClean="0"/>
            <a:t>・・必要なのは機械よりも人類愛、賢さよりも親切と優しさ</a:t>
          </a:r>
          <a:r>
            <a:rPr kumimoji="1" lang="en-US" altLang="ja-JP" sz="2400" kern="1200" dirty="0" smtClean="0"/>
            <a:t>…</a:t>
          </a:r>
          <a:r>
            <a:rPr kumimoji="1" lang="ja-JP" altLang="en-US" sz="2400" kern="1200" dirty="0" smtClean="0"/>
            <a:t>」　</a:t>
          </a:r>
          <a:endParaRPr lang="ja-JP" altLang="en-US" sz="2400" kern="1200" dirty="0"/>
        </a:p>
      </dsp:txBody>
      <dsp:txXfrm>
        <a:off x="64611" y="1400040"/>
        <a:ext cx="7459672" cy="1194340"/>
      </dsp:txXfrm>
    </dsp:sp>
    <dsp:sp modelId="{8F510D35-304A-4614-9A47-ED243CCB100B}">
      <dsp:nvSpPr>
        <dsp:cNvPr id="0" name=""/>
        <dsp:cNvSpPr/>
      </dsp:nvSpPr>
      <dsp:spPr>
        <a:xfrm>
          <a:off x="0" y="2669173"/>
          <a:ext cx="7588894" cy="1323562"/>
        </a:xfrm>
        <a:prstGeom prst="roundRect">
          <a:avLst/>
        </a:prstGeom>
        <a:gradFill rotWithShape="0">
          <a:gsLst>
            <a:gs pos="0">
              <a:schemeClr val="accent4">
                <a:hueOff val="-1975582"/>
                <a:satOff val="22309"/>
                <a:lumOff val="11960"/>
                <a:alphaOff val="0"/>
                <a:tint val="0"/>
              </a:schemeClr>
            </a:gs>
            <a:gs pos="44000">
              <a:schemeClr val="accent4">
                <a:hueOff val="-1975582"/>
                <a:satOff val="22309"/>
                <a:lumOff val="11960"/>
                <a:alphaOff val="0"/>
                <a:tint val="60000"/>
                <a:satMod val="120000"/>
              </a:schemeClr>
            </a:gs>
            <a:gs pos="100000">
              <a:schemeClr val="accent4">
                <a:hueOff val="-1975582"/>
                <a:satOff val="22309"/>
                <a:lumOff val="11960"/>
                <a:alphaOff val="0"/>
                <a:tint val="90000"/>
                <a:alpha val="100000"/>
                <a:lumMod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lvl="0" algn="l" defTabSz="889000" rtl="0">
            <a:lnSpc>
              <a:spcPct val="90000"/>
            </a:lnSpc>
            <a:spcBef>
              <a:spcPct val="0"/>
            </a:spcBef>
            <a:spcAft>
              <a:spcPct val="35000"/>
            </a:spcAft>
          </a:pPr>
          <a:r>
            <a:rPr kumimoji="1" lang="ja-JP" altLang="en-US" sz="2000" kern="1200" dirty="0" smtClean="0"/>
            <a:t>チャップリンの</a:t>
          </a:r>
          <a:r>
            <a:rPr kumimoji="1" lang="en-US" altLang="ja-JP" sz="2000" kern="1200" dirty="0" smtClean="0"/>
            <a:t>『</a:t>
          </a:r>
          <a:r>
            <a:rPr kumimoji="1" lang="ja-JP" altLang="en-US" sz="2000" kern="1200" dirty="0" smtClean="0"/>
            <a:t>独裁者</a:t>
          </a:r>
          <a:r>
            <a:rPr kumimoji="1" lang="en-US" altLang="ja-JP" sz="2000" kern="1200" dirty="0" smtClean="0"/>
            <a:t>』</a:t>
          </a:r>
          <a:r>
            <a:rPr kumimoji="1" lang="ja-JP" altLang="en-US" sz="2000" kern="1200" dirty="0" smtClean="0"/>
            <a:t>ラストの演説より</a:t>
          </a:r>
          <a:endParaRPr lang="ja-JP" altLang="en-US" sz="2000" kern="1200" dirty="0"/>
        </a:p>
      </dsp:txBody>
      <dsp:txXfrm>
        <a:off x="64611" y="2733784"/>
        <a:ext cx="7459672" cy="119434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CC76ADF-131E-44C3-9FB3-7DA5EBACBEE1}">
      <dsp:nvSpPr>
        <dsp:cNvPr id="0" name=""/>
        <dsp:cNvSpPr/>
      </dsp:nvSpPr>
      <dsp:spPr>
        <a:xfrm>
          <a:off x="534659" y="0"/>
          <a:ext cx="6059473" cy="3096344"/>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49960B8-62D8-4F88-BE07-4313202D7CD4}">
      <dsp:nvSpPr>
        <dsp:cNvPr id="0" name=""/>
        <dsp:cNvSpPr/>
      </dsp:nvSpPr>
      <dsp:spPr>
        <a:xfrm>
          <a:off x="0" y="934612"/>
          <a:ext cx="1928611" cy="1238537"/>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ctr" defTabSz="1111250" rtl="0">
            <a:lnSpc>
              <a:spcPct val="90000"/>
            </a:lnSpc>
            <a:spcBef>
              <a:spcPct val="0"/>
            </a:spcBef>
            <a:spcAft>
              <a:spcPct val="35000"/>
            </a:spcAft>
          </a:pPr>
          <a:r>
            <a:rPr kumimoji="1" lang="ja-JP" sz="2500" kern="1200" dirty="0" smtClean="0">
              <a:solidFill>
                <a:schemeClr val="tx1"/>
              </a:solidFill>
            </a:rPr>
            <a:t>心の浄化</a:t>
          </a:r>
          <a:endParaRPr lang="ja-JP" sz="2500" kern="1200" dirty="0">
            <a:solidFill>
              <a:schemeClr val="tx1"/>
            </a:solidFill>
          </a:endParaRPr>
        </a:p>
      </dsp:txBody>
      <dsp:txXfrm>
        <a:off x="60460" y="995072"/>
        <a:ext cx="1807691" cy="1117617"/>
      </dsp:txXfrm>
    </dsp:sp>
    <dsp:sp modelId="{ABA48087-7B2D-4735-8D0D-44855B8A5A86}">
      <dsp:nvSpPr>
        <dsp:cNvPr id="0" name=""/>
        <dsp:cNvSpPr/>
      </dsp:nvSpPr>
      <dsp:spPr>
        <a:xfrm>
          <a:off x="2102566" y="928903"/>
          <a:ext cx="2923659" cy="1238537"/>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ctr" defTabSz="1111250" rtl="0">
            <a:lnSpc>
              <a:spcPct val="90000"/>
            </a:lnSpc>
            <a:spcBef>
              <a:spcPct val="0"/>
            </a:spcBef>
            <a:spcAft>
              <a:spcPct val="35000"/>
            </a:spcAft>
          </a:pPr>
          <a:r>
            <a:rPr kumimoji="1" lang="ja-JP" sz="2500" kern="1200" dirty="0" smtClean="0">
              <a:solidFill>
                <a:schemeClr val="tx1"/>
              </a:solidFill>
            </a:rPr>
            <a:t>足る</a:t>
          </a:r>
          <a:r>
            <a:rPr kumimoji="1" lang="ja-JP" sz="2500" kern="1200" dirty="0" err="1" smtClean="0">
              <a:solidFill>
                <a:schemeClr val="tx1"/>
              </a:solidFill>
            </a:rPr>
            <a:t>を</a:t>
          </a:r>
          <a:r>
            <a:rPr kumimoji="1" lang="ja-JP" sz="2500" kern="1200" dirty="0" smtClean="0">
              <a:solidFill>
                <a:schemeClr val="tx1"/>
              </a:solidFill>
            </a:rPr>
            <a:t>知る</a:t>
          </a:r>
          <a:endParaRPr lang="ja-JP" sz="2500" kern="1200" dirty="0">
            <a:solidFill>
              <a:schemeClr val="tx1"/>
            </a:solidFill>
          </a:endParaRPr>
        </a:p>
      </dsp:txBody>
      <dsp:txXfrm>
        <a:off x="2163026" y="989363"/>
        <a:ext cx="2802739" cy="1117617"/>
      </dsp:txXfrm>
    </dsp:sp>
    <dsp:sp modelId="{C5430020-8E4E-43C5-9739-E620F0A815DD}">
      <dsp:nvSpPr>
        <dsp:cNvPr id="0" name=""/>
        <dsp:cNvSpPr/>
      </dsp:nvSpPr>
      <dsp:spPr>
        <a:xfrm>
          <a:off x="5197657" y="928903"/>
          <a:ext cx="1928611" cy="1238537"/>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ctr" defTabSz="1111250" rtl="0">
            <a:lnSpc>
              <a:spcPct val="90000"/>
            </a:lnSpc>
            <a:spcBef>
              <a:spcPct val="0"/>
            </a:spcBef>
            <a:spcAft>
              <a:spcPct val="35000"/>
            </a:spcAft>
          </a:pPr>
          <a:r>
            <a:rPr kumimoji="1" lang="ja-JP" sz="2500" kern="1200" dirty="0" smtClean="0">
              <a:solidFill>
                <a:schemeClr val="tx1"/>
              </a:solidFill>
            </a:rPr>
            <a:t>愛着が</a:t>
          </a:r>
          <a:endParaRPr kumimoji="1" lang="en-US" altLang="ja-JP" sz="2500" kern="1200" dirty="0" smtClean="0">
            <a:solidFill>
              <a:schemeClr val="tx1"/>
            </a:solidFill>
          </a:endParaRPr>
        </a:p>
        <a:p>
          <a:pPr lvl="0" algn="ctr" defTabSz="1111250" rtl="0">
            <a:lnSpc>
              <a:spcPct val="90000"/>
            </a:lnSpc>
            <a:spcBef>
              <a:spcPct val="0"/>
            </a:spcBef>
            <a:spcAft>
              <a:spcPct val="35000"/>
            </a:spcAft>
          </a:pPr>
          <a:r>
            <a:rPr kumimoji="1" lang="ja-JP" sz="2500" kern="1200" dirty="0" smtClean="0">
              <a:solidFill>
                <a:schemeClr val="tx1"/>
              </a:solidFill>
            </a:rPr>
            <a:t>生まれる</a:t>
          </a:r>
          <a:endParaRPr lang="ja-JP" sz="2500" kern="1200" dirty="0">
            <a:solidFill>
              <a:schemeClr val="tx1"/>
            </a:solidFill>
          </a:endParaRPr>
        </a:p>
      </dsp:txBody>
      <dsp:txXfrm>
        <a:off x="5258117" y="989363"/>
        <a:ext cx="1807691" cy="111761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698F566-10EB-4461-8505-77DAA4F3A874}">
      <dsp:nvSpPr>
        <dsp:cNvPr id="0" name=""/>
        <dsp:cNvSpPr/>
      </dsp:nvSpPr>
      <dsp:spPr>
        <a:xfrm>
          <a:off x="3617" y="409140"/>
          <a:ext cx="1850406" cy="83716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91592" tIns="104140" rIns="291592" bIns="104140" numCol="1" spcCol="1270" anchor="ctr" anchorCtr="0">
          <a:noAutofit/>
        </a:bodyPr>
        <a:lstStyle/>
        <a:p>
          <a:pPr lvl="0" algn="r" defTabSz="1822450">
            <a:lnSpc>
              <a:spcPct val="90000"/>
            </a:lnSpc>
            <a:spcBef>
              <a:spcPct val="0"/>
            </a:spcBef>
            <a:spcAft>
              <a:spcPct val="35000"/>
            </a:spcAft>
          </a:pPr>
          <a:r>
            <a:rPr kumimoji="1" lang="ja-JP" altLang="en-US" sz="4100" kern="1200" dirty="0" smtClean="0"/>
            <a:t>競争</a:t>
          </a:r>
          <a:endParaRPr kumimoji="1" lang="ja-JP" altLang="en-US" sz="4100" kern="1200" dirty="0"/>
        </a:p>
      </dsp:txBody>
      <dsp:txXfrm>
        <a:off x="3617" y="409140"/>
        <a:ext cx="1850406" cy="837168"/>
      </dsp:txXfrm>
    </dsp:sp>
    <dsp:sp modelId="{FE23003F-9AA5-4FEE-ACAA-D9616832A5E6}">
      <dsp:nvSpPr>
        <dsp:cNvPr id="0" name=""/>
        <dsp:cNvSpPr/>
      </dsp:nvSpPr>
      <dsp:spPr>
        <a:xfrm>
          <a:off x="1854024" y="3636"/>
          <a:ext cx="370081" cy="1648175"/>
        </a:xfrm>
        <a:prstGeom prst="leftBrace">
          <a:avLst>
            <a:gd name="adj1" fmla="val 35000"/>
            <a:gd name="adj2" fmla="val 50000"/>
          </a:avLst>
        </a:pr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32F412A-1C3E-42D3-80F6-D5FE9CC94E32}">
      <dsp:nvSpPr>
        <dsp:cNvPr id="0" name=""/>
        <dsp:cNvSpPr/>
      </dsp:nvSpPr>
      <dsp:spPr>
        <a:xfrm>
          <a:off x="2372138" y="3636"/>
          <a:ext cx="5033106" cy="1648175"/>
        </a:xfrm>
        <a:prstGeom prst="rect">
          <a:avLst/>
        </a:prstGeom>
        <a:gradFill rotWithShape="0">
          <a:gsLst>
            <a:gs pos="0">
              <a:schemeClr val="accent1">
                <a:hueOff val="0"/>
                <a:satOff val="0"/>
                <a:lumOff val="0"/>
                <a:alphaOff val="0"/>
                <a:tint val="0"/>
              </a:schemeClr>
            </a:gs>
            <a:gs pos="44000">
              <a:schemeClr val="accent1">
                <a:hueOff val="0"/>
                <a:satOff val="0"/>
                <a:lumOff val="0"/>
                <a:alphaOff val="0"/>
                <a:tint val="60000"/>
                <a:satMod val="120000"/>
              </a:schemeClr>
            </a:gs>
            <a:gs pos="100000">
              <a:schemeClr val="accent1">
                <a:hueOff val="0"/>
                <a:satOff val="0"/>
                <a:lumOff val="0"/>
                <a:alphaOff val="0"/>
                <a:tint val="90000"/>
                <a:alpha val="100000"/>
                <a:lumMod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56210" tIns="156210" rIns="156210" bIns="156210" numCol="1" spcCol="1270" anchor="ctr" anchorCtr="0">
          <a:noAutofit/>
        </a:bodyPr>
        <a:lstStyle/>
        <a:p>
          <a:pPr marL="285750" lvl="1" indent="-285750" algn="l" defTabSz="1822450">
            <a:lnSpc>
              <a:spcPct val="90000"/>
            </a:lnSpc>
            <a:spcBef>
              <a:spcPct val="0"/>
            </a:spcBef>
            <a:spcAft>
              <a:spcPct val="15000"/>
            </a:spcAft>
            <a:buChar char="••"/>
          </a:pPr>
          <a:r>
            <a:rPr kumimoji="1" lang="ja-JP" altLang="en-US" sz="4100" kern="1200" dirty="0" smtClean="0"/>
            <a:t>足の引っ張り合い、</a:t>
          </a:r>
          <a:endParaRPr kumimoji="1" lang="ja-JP" altLang="en-US" sz="4100" kern="1200" dirty="0"/>
        </a:p>
        <a:p>
          <a:pPr marL="285750" lvl="1" indent="-285750" algn="l" defTabSz="1822450">
            <a:lnSpc>
              <a:spcPct val="90000"/>
            </a:lnSpc>
            <a:spcBef>
              <a:spcPct val="0"/>
            </a:spcBef>
            <a:spcAft>
              <a:spcPct val="15000"/>
            </a:spcAft>
            <a:buChar char="••"/>
          </a:pPr>
          <a:r>
            <a:rPr kumimoji="1" lang="ja-JP" altLang="en-US" sz="4100" kern="1200" dirty="0" smtClean="0"/>
            <a:t>自己中心へ</a:t>
          </a:r>
          <a:endParaRPr kumimoji="1" lang="ja-JP" altLang="en-US" sz="4100" kern="1200" dirty="0"/>
        </a:p>
      </dsp:txBody>
      <dsp:txXfrm>
        <a:off x="2372138" y="3636"/>
        <a:ext cx="5033106" cy="1648175"/>
      </dsp:txXfrm>
    </dsp:sp>
    <dsp:sp modelId="{9C984773-C5F7-4552-A837-D1C1536DF526}">
      <dsp:nvSpPr>
        <dsp:cNvPr id="0" name=""/>
        <dsp:cNvSpPr/>
      </dsp:nvSpPr>
      <dsp:spPr>
        <a:xfrm>
          <a:off x="3617" y="2204916"/>
          <a:ext cx="1850406" cy="83716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91592" tIns="104140" rIns="291592" bIns="104140" numCol="1" spcCol="1270" anchor="ctr" anchorCtr="0">
          <a:noAutofit/>
        </a:bodyPr>
        <a:lstStyle/>
        <a:p>
          <a:pPr lvl="0" algn="r" defTabSz="1822450">
            <a:lnSpc>
              <a:spcPct val="90000"/>
            </a:lnSpc>
            <a:spcBef>
              <a:spcPct val="0"/>
            </a:spcBef>
            <a:spcAft>
              <a:spcPct val="35000"/>
            </a:spcAft>
          </a:pPr>
          <a:r>
            <a:rPr kumimoji="1" lang="ja-JP" altLang="en-US" sz="4100" kern="1200" dirty="0" smtClean="0"/>
            <a:t>協力</a:t>
          </a:r>
          <a:endParaRPr kumimoji="1" lang="ja-JP" altLang="en-US" sz="4100" kern="1200" dirty="0"/>
        </a:p>
      </dsp:txBody>
      <dsp:txXfrm>
        <a:off x="3617" y="2204916"/>
        <a:ext cx="1850406" cy="837168"/>
      </dsp:txXfrm>
    </dsp:sp>
    <dsp:sp modelId="{26DF4D12-0F8B-4256-9CA3-893F2C758E8C}">
      <dsp:nvSpPr>
        <dsp:cNvPr id="0" name=""/>
        <dsp:cNvSpPr/>
      </dsp:nvSpPr>
      <dsp:spPr>
        <a:xfrm>
          <a:off x="1854024" y="1799412"/>
          <a:ext cx="370081" cy="1648175"/>
        </a:xfrm>
        <a:prstGeom prst="leftBrace">
          <a:avLst>
            <a:gd name="adj1" fmla="val 35000"/>
            <a:gd name="adj2" fmla="val 50000"/>
          </a:avLst>
        </a:pr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75B748B-C931-4286-888F-4E7C94D0ADF9}">
      <dsp:nvSpPr>
        <dsp:cNvPr id="0" name=""/>
        <dsp:cNvSpPr/>
      </dsp:nvSpPr>
      <dsp:spPr>
        <a:xfrm>
          <a:off x="2372138" y="1799412"/>
          <a:ext cx="5033106" cy="1648175"/>
        </a:xfrm>
        <a:prstGeom prst="rect">
          <a:avLst/>
        </a:prstGeom>
        <a:gradFill rotWithShape="0">
          <a:gsLst>
            <a:gs pos="0">
              <a:schemeClr val="accent1">
                <a:hueOff val="0"/>
                <a:satOff val="0"/>
                <a:lumOff val="0"/>
                <a:alphaOff val="0"/>
                <a:tint val="0"/>
              </a:schemeClr>
            </a:gs>
            <a:gs pos="44000">
              <a:schemeClr val="accent1">
                <a:hueOff val="0"/>
                <a:satOff val="0"/>
                <a:lumOff val="0"/>
                <a:alphaOff val="0"/>
                <a:tint val="60000"/>
                <a:satMod val="120000"/>
              </a:schemeClr>
            </a:gs>
            <a:gs pos="100000">
              <a:schemeClr val="accent1">
                <a:hueOff val="0"/>
                <a:satOff val="0"/>
                <a:lumOff val="0"/>
                <a:alphaOff val="0"/>
                <a:tint val="90000"/>
                <a:alpha val="100000"/>
                <a:lumMod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56210" tIns="156210" rIns="156210" bIns="156210" numCol="1" spcCol="1270" anchor="ctr" anchorCtr="0">
          <a:noAutofit/>
        </a:bodyPr>
        <a:lstStyle/>
        <a:p>
          <a:pPr marL="285750" lvl="1" indent="-285750" algn="l" defTabSz="1822450">
            <a:lnSpc>
              <a:spcPct val="90000"/>
            </a:lnSpc>
            <a:spcBef>
              <a:spcPct val="0"/>
            </a:spcBef>
            <a:spcAft>
              <a:spcPct val="15000"/>
            </a:spcAft>
            <a:buChar char="••"/>
          </a:pPr>
          <a:r>
            <a:rPr kumimoji="1" lang="ja-JP" altLang="en-US" sz="4100" kern="1200" dirty="0" smtClean="0"/>
            <a:t>助け合い、</a:t>
          </a:r>
          <a:endParaRPr kumimoji="1" lang="ja-JP" altLang="en-US" sz="4100" kern="1200" dirty="0"/>
        </a:p>
        <a:p>
          <a:pPr marL="285750" lvl="1" indent="-285750" algn="l" defTabSz="1822450">
            <a:lnSpc>
              <a:spcPct val="90000"/>
            </a:lnSpc>
            <a:spcBef>
              <a:spcPct val="0"/>
            </a:spcBef>
            <a:spcAft>
              <a:spcPct val="15000"/>
            </a:spcAft>
            <a:buChar char="••"/>
          </a:pPr>
          <a:r>
            <a:rPr kumimoji="1" lang="ja-JP" altLang="en-US" sz="4100" kern="1200" dirty="0" smtClean="0"/>
            <a:t>弱さを認め合う。</a:t>
          </a:r>
          <a:endParaRPr kumimoji="1" lang="ja-JP" altLang="en-US" sz="4100" kern="1200" dirty="0"/>
        </a:p>
      </dsp:txBody>
      <dsp:txXfrm>
        <a:off x="2372138" y="1799412"/>
        <a:ext cx="5033106" cy="1648175"/>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3.xml><?xml version="1.0" encoding="utf-8"?>
<dgm:layoutDef xmlns:dgm="http://schemas.openxmlformats.org/drawingml/2006/diagram" xmlns:a="http://schemas.openxmlformats.org/drawingml/2006/main" uniqueId="urn:diagrams.loki3.com/BracketList+Icon">
  <dgm:title val="垂直かっこリスト"/>
  <dgm:desc val="グループ化されたブロックの情報を示すときに使用します。第 2 レベルのテキストが多い場合に適しています。"/>
  <dgm:catLst>
    <dgm:cat type="list" pri="4110"/>
    <dgm:cat type="officeonline" pri="3000"/>
  </dgm:catLst>
  <dgm:sampData>
    <dgm:dataModel>
      <dgm:ptLst>
        <dgm:pt modelId="0" type="doc"/>
        <dgm:pt modelId="1">
          <dgm:prSet phldr="1"/>
        </dgm:pt>
        <dgm:pt modelId="11">
          <dgm:prSet phldr="1"/>
        </dgm:pt>
        <dgm:pt modelId="2">
          <dgm:prSet phldr="1"/>
        </dgm:pt>
        <dgm:pt modelId="21">
          <dgm:prSet phldr="1"/>
        </dgm:pt>
      </dgm:ptLst>
      <dgm:cxnLst>
        <dgm:cxn modelId="3" srcId="0" destId="1" srcOrd="0" destOrd="0"/>
        <dgm:cxn modelId="4" srcId="1" destId="11" srcOrd="0" destOrd="0"/>
        <dgm:cxn modelId="5" srcId="0" destId="2" srcOrd="0" destOrd="0"/>
        <dgm:cxn modelId="6" srcId="2" destId="21" srcOrd="0" destOrd="0"/>
      </dgm:cxnLst>
      <dgm:bg/>
      <dgm:whole/>
    </dgm:dataModel>
  </dgm:sampData>
  <dgm:styleData useDef="1">
    <dgm:dataModel>
      <dgm:ptLst/>
      <dgm:bg/>
      <dgm:whole/>
    </dgm:dataModel>
  </dgm:styleData>
  <dgm:clrData useDef="1">
    <dgm:dataModel>
      <dgm:pt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V" refType="primFontSz" refFor="des" refForName="parTx" fact="0.1"/>
      <dgm:constr type="primFontSz" for="des" forName="parTx" val="65"/>
      <dgm:constr type="primFontSz" for="des" forName="desTx" refType="primFontSz" refFor="des" refForName="parTx"/>
      <dgm:constr type="h" for="des" forName="parTx" refType="primFontSz" refFor="des" refForName="parTx" fact="0.55"/>
      <dgm:constr type="h" for="des" forName="bracket" refType="primFontSz" refFor="des" refForName="parTx" fact="0.55"/>
      <dgm:constr type="h" for="des" forName="desTx" refType="primFontSz" refFor="des" refForName="parTx" fact="0.55"/>
    </dgm:constrLst>
    <dgm:ruleLst>
      <dgm:rule type="primFontSz" for="des" forName="parTx" val="5" fact="NaN" max="NaN"/>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Tx" refType="w" fact="0.25"/>
          <dgm:constr type="w" for="ch" forName="bracket" refType="w" fact="0.05"/>
          <dgm:constr type="w" for="ch" forName="spH" refType="w" fact="0.02"/>
          <dgm:constr type="w" for="ch" forName="desTx" refType="w" fact="0.68"/>
          <dgm:constr type="h" for="ch" forName="bracket" refType="h" refFor="ch" refForName="desTx" op="gte"/>
          <dgm:constr type="h" for="ch" forName="bracket" refType="h" refFor="ch" refForName="parTx" op="gte"/>
          <dgm:constr type="h" for="ch" forName="desTx" refType="h" refFor="ch" refForName="parTx" op="gte"/>
        </dgm:constrLst>
        <dgm:ruleLst/>
        <dgm:layoutNode name="parTx" styleLbl="revTx">
          <dgm:varLst>
            <dgm:chMax val="1"/>
            <dgm:bulletEnabled val="1"/>
          </dgm:varLst>
          <dgm:choose name="Name8">
            <dgm:if name="Name9" func="var" arg="dir" op="equ" val="norm">
              <dgm:alg type="tx">
                <dgm:param type="parTxLTRAlign" val="r"/>
              </dgm:alg>
            </dgm:if>
            <dgm:else name="Name10">
              <dgm:alg type="tx">
                <dgm:param type="parTxLTRAlign" val="l"/>
              </dgm:alg>
            </dgm:else>
          </dgm:choose>
          <dgm:shape xmlns:r="http://schemas.openxmlformats.org/officeDocument/2006/relationships" type="rect" r:blip="">
            <dgm:adjLst/>
          </dgm:shape>
          <dgm:presOf axis="self" ptType="node"/>
          <dgm:constrLst>
            <dgm:constr type="tMarg" refType="primFontSz" fact="0.2"/>
            <dgm:constr type="bMarg" refType="primFontSz" fact="0.2"/>
          </dgm:constrLst>
          <dgm:ruleLst>
            <dgm:rule type="h" val="INF" fact="NaN" max="NaN"/>
          </dgm:ruleLst>
        </dgm:layoutNode>
        <dgm:layoutNode name="bracket" styleLbl="parChTrans1D1">
          <dgm:alg type="sp"/>
          <dgm:choose name="Name11">
            <dgm:if name="Name12" func="var" arg="dir" op="equ" val="norm">
              <dgm:shape xmlns:r="http://schemas.openxmlformats.org/officeDocument/2006/relationships" type="leftBrace" r:blip="">
                <dgm:adjLst>
                  <dgm:adj idx="1" val="0.35"/>
                </dgm:adjLst>
              </dgm:shape>
            </dgm:if>
            <dgm:else name="Name13">
              <dgm:shape xmlns:r="http://schemas.openxmlformats.org/officeDocument/2006/relationships" rot="180" type="leftBrace" r:blip="">
                <dgm:adjLst>
                  <dgm:adj idx="1" val="0.35"/>
                </dgm:adjLst>
              </dgm:shape>
            </dgm:else>
          </dgm:choose>
          <dgm:presOf/>
        </dgm:layoutNode>
        <dgm:layoutNode name="spH">
          <dgm:alg type="sp"/>
        </dgm:layoutNode>
        <dgm:choose name="Name14">
          <dgm:if name="Name15" axis="ch" ptType="node" func="cnt" op="gte" val="1">
            <dgm:layoutNode name="desTx" styleLbl="node1">
              <dgm:varLst>
                <dgm:bulletEnabled val="1"/>
              </dgm:varLst>
              <dgm:alg type="tx">
                <dgm:param type="stBulletLvl" val="1"/>
                <dgm:param type="txAnchorVertCh" val="mid"/>
              </dgm:alg>
              <dgm:shape xmlns:r="http://schemas.openxmlformats.org/officeDocument/2006/relationships" type="rect" r:blip="">
                <dgm:adjLst/>
              </dgm:shape>
              <dgm:presOf axis="des" ptType="node"/>
              <dgm:constrLst>
                <dgm:constr type="secFontSz" refType="primFontSz"/>
                <dgm:constr type="tMarg" refType="primFontSz" fact="0.3"/>
                <dgm:constr type="bMarg" refType="primFontSz" fact="0.3"/>
                <dgm:constr type="lMarg" refType="primFontSz" fact="0.3"/>
                <dgm:constr type="rMarg" refType="primFontSz" fact="0.3"/>
              </dgm:constrLst>
              <dgm:ruleLst>
                <dgm:rule type="h" val="INF" fact="NaN" max="NaN"/>
              </dgm:ruleLst>
            </dgm:layoutNode>
          </dgm:if>
          <dgm:else name="Name16"/>
        </dgm:choose>
      </dgm:layoutNode>
      <dgm:forEach name="Name17" axis="followSib" ptType="sibTrans" cnt="1">
        <dgm:layoutNode name="spV">
          <dgm:alg type="sp"/>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2"/>
            <a:ext cx="2971800" cy="49371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84613" y="2"/>
            <a:ext cx="2971800" cy="493713"/>
          </a:xfrm>
          <a:prstGeom prst="rect">
            <a:avLst/>
          </a:prstGeom>
        </p:spPr>
        <p:txBody>
          <a:bodyPr vert="horz" lIns="91440" tIns="45720" rIns="91440" bIns="45720" rtlCol="0"/>
          <a:lstStyle>
            <a:lvl1pPr algn="r">
              <a:defRPr sz="1200"/>
            </a:lvl1pPr>
          </a:lstStyle>
          <a:p>
            <a:fld id="{4A19A1B9-65CB-45BE-A69F-6A0DB4CF6C62}" type="datetimeFigureOut">
              <a:rPr kumimoji="1" lang="ja-JP" altLang="en-US" smtClean="0"/>
              <a:t>2014/9/10</a:t>
            </a:fld>
            <a:endParaRPr kumimoji="1" lang="ja-JP" altLang="en-US"/>
          </a:p>
        </p:txBody>
      </p:sp>
      <p:sp>
        <p:nvSpPr>
          <p:cNvPr id="4" name="フッター プレースホルダー 3"/>
          <p:cNvSpPr>
            <a:spLocks noGrp="1"/>
          </p:cNvSpPr>
          <p:nvPr>
            <p:ph type="ftr" sz="quarter" idx="2"/>
          </p:nvPr>
        </p:nvSpPr>
        <p:spPr>
          <a:xfrm>
            <a:off x="0" y="9378825"/>
            <a:ext cx="2971800" cy="493713"/>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84613" y="9378825"/>
            <a:ext cx="2971800" cy="493713"/>
          </a:xfrm>
          <a:prstGeom prst="rect">
            <a:avLst/>
          </a:prstGeom>
        </p:spPr>
        <p:txBody>
          <a:bodyPr vert="horz" lIns="91440" tIns="45720" rIns="91440" bIns="45720" rtlCol="0" anchor="b"/>
          <a:lstStyle>
            <a:lvl1pPr algn="r">
              <a:defRPr sz="1200"/>
            </a:lvl1pPr>
          </a:lstStyle>
          <a:p>
            <a:fld id="{F658A9EA-6799-48FD-BEEB-2E34804F1A4A}" type="slidenum">
              <a:rPr kumimoji="1" lang="ja-JP" altLang="en-US" smtClean="0"/>
              <a:t>‹#›</a:t>
            </a:fld>
            <a:endParaRPr kumimoji="1" lang="ja-JP" altLang="en-US"/>
          </a:p>
        </p:txBody>
      </p:sp>
    </p:spTree>
    <p:extLst>
      <p:ext uri="{BB962C8B-B14F-4D97-AF65-F5344CB8AC3E}">
        <p14:creationId xmlns:p14="http://schemas.microsoft.com/office/powerpoint/2010/main" val="14159723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3"/>
            <a:ext cx="2971800" cy="493319"/>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3"/>
            <a:ext cx="2971800" cy="493319"/>
          </a:xfrm>
          <a:prstGeom prst="rect">
            <a:avLst/>
          </a:prstGeom>
        </p:spPr>
        <p:txBody>
          <a:bodyPr vert="horz" lIns="91440" tIns="45720" rIns="91440" bIns="45720" rtlCol="0"/>
          <a:lstStyle>
            <a:lvl1pPr algn="r">
              <a:defRPr sz="1200"/>
            </a:lvl1pPr>
          </a:lstStyle>
          <a:p>
            <a:fld id="{B7212B22-5507-4552-A17D-59028BFFC539}" type="datetimeFigureOut">
              <a:rPr kumimoji="1" lang="ja-JP" altLang="en-US" smtClean="0"/>
              <a:t>2014/9/10</a:t>
            </a:fld>
            <a:endParaRPr kumimoji="1" lang="ja-JP" altLang="en-US"/>
          </a:p>
        </p:txBody>
      </p:sp>
      <p:sp>
        <p:nvSpPr>
          <p:cNvPr id="4" name="スライド イメージ プレースホルダー 3"/>
          <p:cNvSpPr>
            <a:spLocks noGrp="1" noRot="1" noChangeAspect="1"/>
          </p:cNvSpPr>
          <p:nvPr>
            <p:ph type="sldImg" idx="2"/>
          </p:nvPr>
        </p:nvSpPr>
        <p:spPr>
          <a:xfrm>
            <a:off x="960438" y="741363"/>
            <a:ext cx="4937125" cy="370205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690469"/>
            <a:ext cx="5486400" cy="4443019"/>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379356"/>
            <a:ext cx="2971800" cy="493318"/>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9379356"/>
            <a:ext cx="2971800" cy="493318"/>
          </a:xfrm>
          <a:prstGeom prst="rect">
            <a:avLst/>
          </a:prstGeom>
        </p:spPr>
        <p:txBody>
          <a:bodyPr vert="horz" lIns="91440" tIns="45720" rIns="91440" bIns="45720" rtlCol="0" anchor="b"/>
          <a:lstStyle>
            <a:lvl1pPr algn="r">
              <a:defRPr sz="1200"/>
            </a:lvl1pPr>
          </a:lstStyle>
          <a:p>
            <a:fld id="{8FFB4D7A-9B4B-4044-B8F1-1B7DFB4DC6EB}" type="slidenum">
              <a:rPr kumimoji="1" lang="ja-JP" altLang="en-US" smtClean="0"/>
              <a:t>‹#›</a:t>
            </a:fld>
            <a:endParaRPr kumimoji="1" lang="ja-JP" altLang="en-US"/>
          </a:p>
        </p:txBody>
      </p:sp>
    </p:spTree>
    <p:extLst>
      <p:ext uri="{BB962C8B-B14F-4D97-AF65-F5344CB8AC3E}">
        <p14:creationId xmlns:p14="http://schemas.microsoft.com/office/powerpoint/2010/main" val="341489974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8FFB4D7A-9B4B-4044-B8F1-1B7DFB4DC6EB}" type="slidenum">
              <a:rPr kumimoji="1" lang="ja-JP" altLang="en-US" smtClean="0"/>
              <a:t>1</a:t>
            </a:fld>
            <a:endParaRPr kumimoji="1" lang="ja-JP" altLang="en-US"/>
          </a:p>
        </p:txBody>
      </p:sp>
    </p:spTree>
    <p:extLst>
      <p:ext uri="{BB962C8B-B14F-4D97-AF65-F5344CB8AC3E}">
        <p14:creationId xmlns:p14="http://schemas.microsoft.com/office/powerpoint/2010/main" val="296500495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dirty="0"/>
              <a:t>　心を静かにして、祈る時間、神様との対話の時間となる。</a:t>
            </a:r>
          </a:p>
          <a:p>
            <a:r>
              <a:rPr lang="ja-JP" altLang="en-US" dirty="0"/>
              <a:t>　怒りに支配されると、糸が切れてしまってうまく紡げない。</a:t>
            </a:r>
          </a:p>
          <a:p>
            <a:r>
              <a:rPr lang="ja-JP" altLang="en-US" dirty="0"/>
              <a:t>　糸を切らないようにと、集中していると、怒りが収まって、心が穏やかになる。</a:t>
            </a:r>
          </a:p>
          <a:p>
            <a:r>
              <a:rPr lang="ja-JP" altLang="en-US" dirty="0"/>
              <a:t>　そうすることが心が浄められていく</a:t>
            </a:r>
            <a:r>
              <a:rPr lang="ja-JP" altLang="en-US" dirty="0" smtClean="0"/>
              <a:t>。</a:t>
            </a:r>
            <a:endParaRPr lang="en-US" altLang="ja-JP" dirty="0" smtClean="0"/>
          </a:p>
          <a:p>
            <a:endParaRPr lang="en-US" altLang="ja-JP" dirty="0"/>
          </a:p>
          <a:p>
            <a:r>
              <a:rPr lang="ja-JP" altLang="en-US" dirty="0" smtClean="0"/>
              <a:t>　</a:t>
            </a:r>
            <a:r>
              <a:rPr lang="ja-JP" altLang="en-US" b="1" u="sng" dirty="0" smtClean="0"/>
              <a:t>だからガンジーは、カディーを着てくることを塩の行進参加の条件とした。</a:t>
            </a:r>
            <a:endParaRPr lang="ja-JP" altLang="en-US" b="1" u="sng" dirty="0"/>
          </a:p>
          <a:p>
            <a:endParaRPr lang="ja-JP" altLang="en-US" dirty="0"/>
          </a:p>
          <a:p>
            <a:r>
              <a:rPr lang="ja-JP" altLang="en-US" dirty="0"/>
              <a:t>　そして、本当に必要な物はそんなに多くないと気づくことができる。</a:t>
            </a:r>
          </a:p>
          <a:p>
            <a:r>
              <a:rPr lang="ja-JP" altLang="en-US" dirty="0"/>
              <a:t>　　　生活を簡素にすれば、生活にかかる費用を減らすことができる。そうすることでゆとりが生まれる。</a:t>
            </a:r>
          </a:p>
          <a:p>
            <a:r>
              <a:rPr lang="ja-JP" altLang="en-US" dirty="0"/>
              <a:t>　　何のためのゆとりか、より多くを捧げるため。</a:t>
            </a:r>
          </a:p>
          <a:p>
            <a:r>
              <a:rPr lang="ja-JP" altLang="en-US" dirty="0"/>
              <a:t>　　つまり、「少ないことが、多いこと」なのです。</a:t>
            </a:r>
          </a:p>
          <a:p>
            <a:endParaRPr lang="ja-JP" altLang="en-US" dirty="0"/>
          </a:p>
          <a:p>
            <a:r>
              <a:rPr lang="ja-JP" altLang="en-US" dirty="0"/>
              <a:t>　自分の手で作った物には、愛着があるから、大切に使う。</a:t>
            </a:r>
          </a:p>
          <a:p>
            <a:endParaRPr lang="ja-JP" altLang="en-US" dirty="0"/>
          </a:p>
          <a:p>
            <a:r>
              <a:rPr lang="ja-JP" altLang="en-US" dirty="0"/>
              <a:t>　少ないもので、豊かに暮らせる。平和へと至る。</a:t>
            </a:r>
          </a:p>
          <a:p>
            <a:endParaRPr kumimoji="1" lang="ja-JP" altLang="en-US" dirty="0"/>
          </a:p>
        </p:txBody>
      </p:sp>
      <p:sp>
        <p:nvSpPr>
          <p:cNvPr id="4" name="スライド番号プレースホルダー 3"/>
          <p:cNvSpPr>
            <a:spLocks noGrp="1"/>
          </p:cNvSpPr>
          <p:nvPr>
            <p:ph type="sldNum" sz="quarter" idx="10"/>
          </p:nvPr>
        </p:nvSpPr>
        <p:spPr/>
        <p:txBody>
          <a:bodyPr/>
          <a:lstStyle/>
          <a:p>
            <a:fld id="{8FFB4D7A-9B4B-4044-B8F1-1B7DFB4DC6EB}" type="slidenum">
              <a:rPr kumimoji="1" lang="ja-JP" altLang="en-US" smtClean="0"/>
              <a:t>10</a:t>
            </a:fld>
            <a:endParaRPr kumimoji="1" lang="ja-JP" altLang="en-US"/>
          </a:p>
        </p:txBody>
      </p:sp>
    </p:spTree>
    <p:extLst>
      <p:ext uri="{BB962C8B-B14F-4D97-AF65-F5344CB8AC3E}">
        <p14:creationId xmlns:p14="http://schemas.microsoft.com/office/powerpoint/2010/main" val="294946825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8FFB4D7A-9B4B-4044-B8F1-1B7DFB4DC6EB}" type="slidenum">
              <a:rPr kumimoji="1" lang="ja-JP" altLang="en-US" smtClean="0"/>
              <a:t>11</a:t>
            </a:fld>
            <a:endParaRPr kumimoji="1" lang="ja-JP" altLang="en-US"/>
          </a:p>
        </p:txBody>
      </p:sp>
    </p:spTree>
    <p:extLst>
      <p:ext uri="{BB962C8B-B14F-4D97-AF65-F5344CB8AC3E}">
        <p14:creationId xmlns:p14="http://schemas.microsoft.com/office/powerpoint/2010/main" val="209215159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特に今の学校教育は、競争が支配しており、自己中心的考えに染まりやすい。</a:t>
            </a:r>
            <a:endParaRPr kumimoji="1" lang="en-US" altLang="ja-JP" dirty="0" smtClean="0"/>
          </a:p>
          <a:p>
            <a:endParaRPr lang="en-US" altLang="ja-JP" dirty="0" smtClean="0"/>
          </a:p>
          <a:p>
            <a:r>
              <a:rPr lang="ja-JP" altLang="en-US" dirty="0"/>
              <a:t>競争も限度を超すと</a:t>
            </a:r>
            <a:r>
              <a:rPr lang="ja-JP" altLang="en-US" dirty="0" smtClean="0"/>
              <a:t>、切磋琢磨して、向上するよりも</a:t>
            </a:r>
            <a:endParaRPr lang="en-US" altLang="ja-JP" dirty="0"/>
          </a:p>
          <a:p>
            <a:r>
              <a:rPr kumimoji="1" lang="ja-JP" altLang="en-US" dirty="0" smtClean="0"/>
              <a:t>人の足を引っ張って、自分が上に行こうとする。</a:t>
            </a:r>
            <a:endParaRPr kumimoji="1" lang="en-US" altLang="ja-JP" dirty="0" smtClean="0"/>
          </a:p>
          <a:p>
            <a:r>
              <a:rPr lang="ja-JP" altLang="en-US" dirty="0"/>
              <a:t>そのほうが楽だから</a:t>
            </a:r>
            <a:r>
              <a:rPr lang="ja-JP" altLang="en-US" dirty="0" smtClean="0"/>
              <a:t>。</a:t>
            </a:r>
            <a:endParaRPr lang="en-US" altLang="ja-JP" dirty="0" smtClean="0"/>
          </a:p>
          <a:p>
            <a:r>
              <a:rPr kumimoji="1" lang="ja-JP" altLang="en-US" dirty="0"/>
              <a:t>競争に疲れてしまうとそうなる</a:t>
            </a:r>
            <a:r>
              <a:rPr kumimoji="1" lang="ja-JP" altLang="en-US" dirty="0" smtClean="0"/>
              <a:t>。</a:t>
            </a:r>
            <a:endParaRPr kumimoji="1" lang="en-US" altLang="ja-JP" dirty="0" smtClean="0"/>
          </a:p>
          <a:p>
            <a:endParaRPr lang="en-US" altLang="ja-JP" dirty="0"/>
          </a:p>
          <a:p>
            <a:r>
              <a:rPr kumimoji="1" lang="ja-JP" altLang="en-US" dirty="0" smtClean="0"/>
              <a:t>だから、協力し、助け合うことで、人を排除しない。</a:t>
            </a:r>
            <a:endParaRPr kumimoji="1" lang="en-US" altLang="ja-JP" dirty="0" smtClean="0"/>
          </a:p>
          <a:p>
            <a:endParaRPr lang="en-US" altLang="ja-JP" dirty="0"/>
          </a:p>
          <a:p>
            <a:r>
              <a:rPr kumimoji="1" lang="ja-JP" altLang="en-US" dirty="0" smtClean="0"/>
              <a:t>休むことを認め合う。</a:t>
            </a:r>
            <a:endParaRPr kumimoji="1" lang="en-US" altLang="ja-JP" dirty="0" smtClean="0"/>
          </a:p>
          <a:p>
            <a:r>
              <a:rPr lang="ja-JP" altLang="en-US" dirty="0"/>
              <a:t>安心</a:t>
            </a:r>
            <a:r>
              <a:rPr lang="ja-JP" altLang="en-US" dirty="0" smtClean="0"/>
              <a:t>してさぼれる会社　　　</a:t>
            </a:r>
            <a:r>
              <a:rPr lang="ja-JP" altLang="en-US" dirty="0" err="1" smtClean="0"/>
              <a:t>べ</a:t>
            </a:r>
            <a:r>
              <a:rPr lang="ja-JP" altLang="en-US" dirty="0" smtClean="0"/>
              <a:t>テルのいえ。</a:t>
            </a:r>
            <a:endParaRPr lang="en-US" altLang="ja-JP" dirty="0" smtClean="0"/>
          </a:p>
          <a:p>
            <a:endParaRPr kumimoji="1" lang="en-US" altLang="ja-JP" dirty="0"/>
          </a:p>
          <a:p>
            <a:r>
              <a:rPr lang="ja-JP" altLang="en-US" dirty="0" smtClean="0"/>
              <a:t>大海</a:t>
            </a:r>
            <a:r>
              <a:rPr lang="ja-JP" altLang="en-US" dirty="0"/>
              <a:t>の一滴だとしても、ばらばらだとすぐに蒸発するが、まとまれば、そして海のようになれれば、大きな船を運ぶこともできる。</a:t>
            </a:r>
            <a:endParaRPr lang="en-US" altLang="ja-JP" dirty="0"/>
          </a:p>
          <a:p>
            <a:endParaRPr kumimoji="1" lang="ja-JP" altLang="en-US" dirty="0"/>
          </a:p>
        </p:txBody>
      </p:sp>
      <p:sp>
        <p:nvSpPr>
          <p:cNvPr id="4" name="スライド番号プレースホルダー 3"/>
          <p:cNvSpPr>
            <a:spLocks noGrp="1"/>
          </p:cNvSpPr>
          <p:nvPr>
            <p:ph type="sldNum" sz="quarter" idx="10"/>
          </p:nvPr>
        </p:nvSpPr>
        <p:spPr/>
        <p:txBody>
          <a:bodyPr/>
          <a:lstStyle/>
          <a:p>
            <a:fld id="{8FFB4D7A-9B4B-4044-B8F1-1B7DFB4DC6EB}" type="slidenum">
              <a:rPr kumimoji="1" lang="ja-JP" altLang="en-US" smtClean="0"/>
              <a:t>12</a:t>
            </a:fld>
            <a:endParaRPr kumimoji="1" lang="ja-JP" altLang="en-US"/>
          </a:p>
        </p:txBody>
      </p:sp>
    </p:spTree>
    <p:extLst>
      <p:ext uri="{BB962C8B-B14F-4D97-AF65-F5344CB8AC3E}">
        <p14:creationId xmlns:p14="http://schemas.microsoft.com/office/powerpoint/2010/main" val="332802568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err="1" smtClean="0"/>
              <a:t>べ</a:t>
            </a:r>
            <a:r>
              <a:rPr kumimoji="1" lang="ja-JP" altLang="en-US" dirty="0" smtClean="0"/>
              <a:t>テルの家　弱さを認める。弱い人にも働きの場。排除しない。</a:t>
            </a:r>
            <a:endParaRPr kumimoji="1" lang="en-US" altLang="ja-JP" dirty="0" smtClean="0"/>
          </a:p>
          <a:p>
            <a:endParaRPr kumimoji="1" lang="en-US" altLang="ja-JP" dirty="0" smtClean="0"/>
          </a:p>
          <a:p>
            <a:r>
              <a:rPr lang="ja-JP" altLang="en-US" dirty="0" smtClean="0"/>
              <a:t>ただし</a:t>
            </a:r>
            <a:r>
              <a:rPr lang="ja-JP" altLang="en-US" dirty="0"/>
              <a:t>、飛び降りない</a:t>
            </a:r>
            <a:r>
              <a:rPr lang="ja-JP" altLang="en-US" dirty="0" smtClean="0"/>
              <a:t>。時間がかかることに耐える。</a:t>
            </a:r>
            <a:endParaRPr lang="en-US" altLang="ja-JP"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8FFB4D7A-9B4B-4044-B8F1-1B7DFB4DC6EB}" type="slidenum">
              <a:rPr kumimoji="1" lang="ja-JP" altLang="en-US" smtClean="0"/>
              <a:t>13</a:t>
            </a:fld>
            <a:endParaRPr kumimoji="1" lang="ja-JP" altLang="en-US"/>
          </a:p>
        </p:txBody>
      </p:sp>
    </p:spTree>
    <p:extLst>
      <p:ext uri="{BB962C8B-B14F-4D97-AF65-F5344CB8AC3E}">
        <p14:creationId xmlns:p14="http://schemas.microsoft.com/office/powerpoint/2010/main" val="350257411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売るためではなく、自分で食べるための農業。</a:t>
            </a:r>
            <a:endParaRPr kumimoji="1" lang="en-US" altLang="ja-JP" dirty="0" smtClean="0"/>
          </a:p>
          <a:p>
            <a:endParaRPr lang="en-US" altLang="ja-JP" dirty="0"/>
          </a:p>
          <a:p>
            <a:r>
              <a:rPr kumimoji="1" lang="ja-JP" altLang="en-US" dirty="0" smtClean="0"/>
              <a:t>大地とつながることが強み。</a:t>
            </a:r>
            <a:endParaRPr kumimoji="1" lang="en-US" altLang="ja-JP" dirty="0" smtClean="0"/>
          </a:p>
          <a:p>
            <a:r>
              <a:rPr lang="ja-JP" altLang="en-US" dirty="0"/>
              <a:t>　</a:t>
            </a:r>
            <a:r>
              <a:rPr lang="ja-JP" altLang="en-US" dirty="0" smtClean="0"/>
              <a:t>ここに自由がある。</a:t>
            </a:r>
            <a:endParaRPr lang="en-US" altLang="ja-JP" dirty="0" smtClean="0"/>
          </a:p>
          <a:p>
            <a:r>
              <a:rPr kumimoji="1" lang="ja-JP" altLang="en-US" dirty="0"/>
              <a:t>　</a:t>
            </a:r>
            <a:r>
              <a:rPr kumimoji="1" lang="ja-JP" altLang="en-US" dirty="0" smtClean="0"/>
              <a:t>アシュラムがあったから、仕事をやめることができた。</a:t>
            </a:r>
            <a:endParaRPr kumimoji="1" lang="en-US" altLang="ja-JP" dirty="0" smtClean="0"/>
          </a:p>
          <a:p>
            <a:endParaRPr kumimoji="1" lang="en-US" altLang="ja-JP"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8FFB4D7A-9B4B-4044-B8F1-1B7DFB4DC6EB}" type="slidenum">
              <a:rPr kumimoji="1" lang="ja-JP" altLang="en-US" smtClean="0"/>
              <a:t>14</a:t>
            </a:fld>
            <a:endParaRPr kumimoji="1" lang="ja-JP" altLang="en-US"/>
          </a:p>
        </p:txBody>
      </p:sp>
    </p:spTree>
    <p:extLst>
      <p:ext uri="{BB962C8B-B14F-4D97-AF65-F5344CB8AC3E}">
        <p14:creationId xmlns:p14="http://schemas.microsoft.com/office/powerpoint/2010/main" val="279158794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smtClean="0"/>
          </a:p>
          <a:p>
            <a:r>
              <a:rPr kumimoji="1" lang="ja-JP" altLang="en-US" dirty="0" smtClean="0">
                <a:solidFill>
                  <a:schemeClr val="tx1"/>
                </a:solidFill>
              </a:rPr>
              <a:t>買う生活から　作る生活に戻る</a:t>
            </a:r>
            <a:endParaRPr kumimoji="1" lang="en-US" altLang="ja-JP" dirty="0" smtClean="0">
              <a:solidFill>
                <a:schemeClr val="tx1"/>
              </a:solidFill>
            </a:endParaRPr>
          </a:p>
          <a:p>
            <a:pPr marL="0" indent="0">
              <a:buNone/>
            </a:pPr>
            <a:r>
              <a:rPr lang="ja-JP" altLang="en-US" dirty="0" smtClean="0">
                <a:solidFill>
                  <a:schemeClr val="tx1"/>
                </a:solidFill>
              </a:rPr>
              <a:t>　　　お金がなくても巣をつくり雛を育てる鳥のように</a:t>
            </a:r>
            <a:r>
              <a:rPr lang="en-US" altLang="ja-JP" dirty="0" smtClean="0">
                <a:solidFill>
                  <a:schemeClr val="tx1"/>
                </a:solidFill>
              </a:rPr>
              <a:t>…</a:t>
            </a:r>
            <a:r>
              <a:rPr lang="ja-JP" altLang="en-US" dirty="0" err="1" smtClean="0">
                <a:solidFill>
                  <a:schemeClr val="tx1"/>
                </a:solidFill>
              </a:rPr>
              <a:t>。</a:t>
            </a:r>
            <a:endParaRPr lang="en-US" altLang="ja-JP" dirty="0" smtClean="0">
              <a:solidFill>
                <a:schemeClr val="tx1"/>
              </a:solidFill>
            </a:endParaRPr>
          </a:p>
          <a:p>
            <a:pPr marL="0" indent="0">
              <a:buNone/>
            </a:pPr>
            <a:r>
              <a:rPr lang="ja-JP" altLang="en-US" dirty="0" smtClean="0">
                <a:solidFill>
                  <a:schemeClr val="tx1"/>
                </a:solidFill>
              </a:rPr>
              <a:t>　</a:t>
            </a:r>
            <a:endParaRPr lang="en-US" altLang="ja-JP" dirty="0" smtClean="0">
              <a:solidFill>
                <a:schemeClr val="tx1"/>
              </a:solidFill>
            </a:endParaRPr>
          </a:p>
          <a:p>
            <a:endParaRPr kumimoji="1" lang="ja-JP" altLang="en-US" dirty="0"/>
          </a:p>
        </p:txBody>
      </p:sp>
      <p:sp>
        <p:nvSpPr>
          <p:cNvPr id="4" name="スライド番号プレースホルダー 3"/>
          <p:cNvSpPr>
            <a:spLocks noGrp="1"/>
          </p:cNvSpPr>
          <p:nvPr>
            <p:ph type="sldNum" sz="quarter" idx="10"/>
          </p:nvPr>
        </p:nvSpPr>
        <p:spPr/>
        <p:txBody>
          <a:bodyPr/>
          <a:lstStyle/>
          <a:p>
            <a:fld id="{8FFB4D7A-9B4B-4044-B8F1-1B7DFB4DC6EB}" type="slidenum">
              <a:rPr kumimoji="1" lang="ja-JP" altLang="en-US" smtClean="0"/>
              <a:t>15</a:t>
            </a:fld>
            <a:endParaRPr kumimoji="1" lang="ja-JP" altLang="en-US"/>
          </a:p>
        </p:txBody>
      </p:sp>
    </p:spTree>
    <p:extLst>
      <p:ext uri="{BB962C8B-B14F-4D97-AF65-F5344CB8AC3E}">
        <p14:creationId xmlns:p14="http://schemas.microsoft.com/office/powerpoint/2010/main" val="60425416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a:xfrm>
            <a:off x="764704" y="4721104"/>
            <a:ext cx="5486400" cy="4443019"/>
          </a:xfrm>
        </p:spPr>
        <p:txBody>
          <a:bodyPr/>
          <a:lstStyle/>
          <a:p>
            <a:r>
              <a:rPr lang="ja-JP" altLang="en-US" dirty="0" smtClean="0"/>
              <a:t>都市と農村の対等な関係</a:t>
            </a:r>
            <a:endParaRPr lang="en-US" altLang="ja-JP" dirty="0" smtClean="0"/>
          </a:p>
          <a:p>
            <a:r>
              <a:rPr lang="ja-JP" altLang="en-US" dirty="0" smtClean="0"/>
              <a:t>コミュニティ</a:t>
            </a:r>
            <a:r>
              <a:rPr lang="ja-JP" altLang="en-US" dirty="0"/>
              <a:t>の中での自給を目指す。</a:t>
            </a:r>
            <a:endParaRPr lang="en-US" altLang="ja-JP" dirty="0"/>
          </a:p>
          <a:p>
            <a:r>
              <a:rPr lang="ja-JP" altLang="en-US" dirty="0"/>
              <a:t>　　　助け合うことで、大きなことができる。</a:t>
            </a:r>
            <a:endParaRPr lang="en-US" altLang="ja-JP" dirty="0"/>
          </a:p>
          <a:p>
            <a:r>
              <a:rPr lang="ja-JP" altLang="en-US" dirty="0"/>
              <a:t>　　　つながりを大切に</a:t>
            </a:r>
            <a:r>
              <a:rPr lang="en-US" altLang="ja-JP" dirty="0"/>
              <a:t>…</a:t>
            </a:r>
          </a:p>
          <a:p>
            <a:endParaRPr lang="en-US" altLang="ja-JP" dirty="0" smtClean="0"/>
          </a:p>
          <a:p>
            <a:r>
              <a:rPr lang="ja-JP" altLang="en-US" dirty="0" smtClean="0"/>
              <a:t>村</a:t>
            </a:r>
            <a:r>
              <a:rPr lang="ja-JP" altLang="en-US" dirty="0"/>
              <a:t>、コミュニティ、仲間に食べてもらう。</a:t>
            </a:r>
            <a:endParaRPr lang="en-US" altLang="ja-JP" dirty="0"/>
          </a:p>
          <a:p>
            <a:r>
              <a:rPr lang="ja-JP" altLang="en-US" dirty="0"/>
              <a:t>都会に貢ぐためではない。</a:t>
            </a:r>
            <a:endParaRPr lang="en-US" altLang="ja-JP" dirty="0"/>
          </a:p>
          <a:p>
            <a:r>
              <a:rPr lang="ja-JP" altLang="en-US" dirty="0"/>
              <a:t>　村通しの競争となり、買い叩かれ、農業をやめることになる。</a:t>
            </a:r>
            <a:endParaRPr lang="en-US" altLang="ja-JP" dirty="0"/>
          </a:p>
          <a:p>
            <a:endParaRPr lang="en-US" altLang="ja-JP" dirty="0"/>
          </a:p>
          <a:p>
            <a:endParaRPr lang="en-US" altLang="ja-JP" dirty="0"/>
          </a:p>
        </p:txBody>
      </p:sp>
      <p:sp>
        <p:nvSpPr>
          <p:cNvPr id="4" name="スライド番号プレースホルダー 3"/>
          <p:cNvSpPr>
            <a:spLocks noGrp="1"/>
          </p:cNvSpPr>
          <p:nvPr>
            <p:ph type="sldNum" sz="quarter" idx="10"/>
          </p:nvPr>
        </p:nvSpPr>
        <p:spPr/>
        <p:txBody>
          <a:bodyPr/>
          <a:lstStyle/>
          <a:p>
            <a:fld id="{8FFB4D7A-9B4B-4044-B8F1-1B7DFB4DC6EB}" type="slidenum">
              <a:rPr kumimoji="1" lang="ja-JP" altLang="en-US" smtClean="0"/>
              <a:t>16</a:t>
            </a:fld>
            <a:endParaRPr kumimoji="1" lang="ja-JP" altLang="en-US"/>
          </a:p>
        </p:txBody>
      </p:sp>
    </p:spTree>
    <p:extLst>
      <p:ext uri="{BB962C8B-B14F-4D97-AF65-F5344CB8AC3E}">
        <p14:creationId xmlns:p14="http://schemas.microsoft.com/office/powerpoint/2010/main" val="144704722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マイナスはしないことに入れる。</a:t>
            </a:r>
            <a:endParaRPr kumimoji="1" lang="en-US" altLang="ja-JP" dirty="0" smtClean="0"/>
          </a:p>
          <a:p>
            <a:r>
              <a:rPr lang="ja-JP" altLang="en-US" dirty="0"/>
              <a:t>でも、プラスの仕事には励む</a:t>
            </a:r>
            <a:r>
              <a:rPr lang="ja-JP" altLang="en-US" dirty="0" smtClean="0"/>
              <a:t>。</a:t>
            </a:r>
            <a:endParaRPr lang="en-US" altLang="ja-JP" dirty="0" smtClean="0"/>
          </a:p>
          <a:p>
            <a:r>
              <a:rPr kumimoji="1" lang="ja-JP" altLang="en-US" dirty="0"/>
              <a:t>決して何もしないのではない</a:t>
            </a:r>
            <a:r>
              <a:rPr kumimoji="1" lang="ja-JP" altLang="en-US" dirty="0" smtClean="0"/>
              <a:t>。</a:t>
            </a:r>
            <a:endParaRPr kumimoji="1" lang="en-US" altLang="ja-JP" dirty="0" smtClean="0"/>
          </a:p>
          <a:p>
            <a:r>
              <a:rPr lang="ja-JP" altLang="en-US" dirty="0"/>
              <a:t>働くとは、傍を楽にすること。</a:t>
            </a:r>
            <a:endParaRPr kumimoji="1" lang="ja-JP" altLang="en-US" dirty="0"/>
          </a:p>
        </p:txBody>
      </p:sp>
      <p:sp>
        <p:nvSpPr>
          <p:cNvPr id="4" name="スライド番号プレースホルダー 3"/>
          <p:cNvSpPr>
            <a:spLocks noGrp="1"/>
          </p:cNvSpPr>
          <p:nvPr>
            <p:ph type="sldNum" sz="quarter" idx="10"/>
          </p:nvPr>
        </p:nvSpPr>
        <p:spPr/>
        <p:txBody>
          <a:bodyPr/>
          <a:lstStyle/>
          <a:p>
            <a:fld id="{8FFB4D7A-9B4B-4044-B8F1-1B7DFB4DC6EB}" type="slidenum">
              <a:rPr kumimoji="1" lang="ja-JP" altLang="en-US" smtClean="0"/>
              <a:t>17</a:t>
            </a:fld>
            <a:endParaRPr kumimoji="1" lang="ja-JP" altLang="en-US"/>
          </a:p>
        </p:txBody>
      </p:sp>
    </p:spTree>
    <p:extLst>
      <p:ext uri="{BB962C8B-B14F-4D97-AF65-F5344CB8AC3E}">
        <p14:creationId xmlns:p14="http://schemas.microsoft.com/office/powerpoint/2010/main" val="279237005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dirty="0"/>
              <a:t>大地とつながり、肉体労働を厭わなければ、この地球の豊かな恵みの中で、私たちは生きていける。</a:t>
            </a:r>
            <a:endParaRPr lang="en-US" altLang="ja-JP" dirty="0"/>
          </a:p>
          <a:p>
            <a:r>
              <a:rPr lang="ja-JP" altLang="en-US" dirty="0"/>
              <a:t>企業に養われなくても、地球が私たちを養ってくれる</a:t>
            </a:r>
            <a:r>
              <a:rPr lang="ja-JP" altLang="en-US" dirty="0" smtClean="0"/>
              <a:t>。</a:t>
            </a:r>
            <a:endParaRPr lang="en-US" altLang="ja-JP" dirty="0" smtClean="0"/>
          </a:p>
          <a:p>
            <a:endParaRPr lang="en-US" altLang="ja-JP" dirty="0"/>
          </a:p>
          <a:p>
            <a:r>
              <a:rPr lang="ja-JP" altLang="en-US" dirty="0"/>
              <a:t>知的労働は、精神のために行うもので、それ自体で満足が得られます。決して報酬を要求すべきものではありません。糧を得る労働の法則に従うことは、社会構造に静かな革命を引き起こします。</a:t>
            </a:r>
            <a:r>
              <a:rPr lang="en-US" altLang="ja-JP" dirty="0"/>
              <a:t>(『</a:t>
            </a:r>
            <a:r>
              <a:rPr lang="ja-JP" altLang="en-US" dirty="0"/>
              <a:t>ガンジー・自立の思想</a:t>
            </a:r>
            <a:r>
              <a:rPr lang="en-US" altLang="ja-JP" dirty="0"/>
              <a:t>』M.K.</a:t>
            </a:r>
            <a:r>
              <a:rPr lang="ja-JP" altLang="en-US" dirty="0"/>
              <a:t>ガンジー・地湧社　</a:t>
            </a:r>
            <a:r>
              <a:rPr lang="en-US" altLang="ja-JP" dirty="0"/>
              <a:t>p.76</a:t>
            </a:r>
            <a:r>
              <a:rPr lang="ja-JP" altLang="en-US" dirty="0"/>
              <a:t>と</a:t>
            </a:r>
            <a:r>
              <a:rPr lang="en-US" altLang="ja-JP" dirty="0"/>
              <a:t>p.75) </a:t>
            </a:r>
          </a:p>
          <a:p>
            <a:endParaRPr lang="en-US" altLang="ja-JP" dirty="0"/>
          </a:p>
        </p:txBody>
      </p:sp>
      <p:sp>
        <p:nvSpPr>
          <p:cNvPr id="4" name="スライド番号プレースホルダー 3"/>
          <p:cNvSpPr>
            <a:spLocks noGrp="1"/>
          </p:cNvSpPr>
          <p:nvPr>
            <p:ph type="sldNum" sz="quarter" idx="10"/>
          </p:nvPr>
        </p:nvSpPr>
        <p:spPr/>
        <p:txBody>
          <a:bodyPr/>
          <a:lstStyle/>
          <a:p>
            <a:fld id="{8FFB4D7A-9B4B-4044-B8F1-1B7DFB4DC6EB}" type="slidenum">
              <a:rPr kumimoji="1" lang="ja-JP" altLang="en-US" smtClean="0"/>
              <a:t>18</a:t>
            </a:fld>
            <a:endParaRPr kumimoji="1" lang="ja-JP" altLang="en-US"/>
          </a:p>
        </p:txBody>
      </p:sp>
    </p:spTree>
    <p:extLst>
      <p:ext uri="{BB962C8B-B14F-4D97-AF65-F5344CB8AC3E}">
        <p14:creationId xmlns:p14="http://schemas.microsoft.com/office/powerpoint/2010/main" val="100669831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手足を使うことを思い出す。</a:t>
            </a:r>
            <a:endParaRPr kumimoji="1" lang="en-US" altLang="ja-JP" dirty="0" smtClean="0"/>
          </a:p>
          <a:p>
            <a:r>
              <a:rPr kumimoji="1" lang="ja-JP" altLang="en-US" dirty="0" smtClean="0"/>
              <a:t>面倒くさいという思いを克服する覚悟が必要。</a:t>
            </a:r>
            <a:endParaRPr kumimoji="1" lang="en-US" altLang="ja-JP" dirty="0" smtClean="0"/>
          </a:p>
          <a:p>
            <a:r>
              <a:rPr kumimoji="1" lang="ja-JP" altLang="en-US" dirty="0" smtClean="0"/>
              <a:t>苦労はせずに、物だけ欲しいという思いを克服。</a:t>
            </a:r>
            <a:endParaRPr kumimoji="1" lang="en-US" altLang="ja-JP" dirty="0" smtClean="0"/>
          </a:p>
          <a:p>
            <a:r>
              <a:rPr kumimoji="1" lang="ja-JP" altLang="en-US" dirty="0" smtClean="0"/>
              <a:t>糸紡ぎに心が癒されることで満足して終わらないで、</a:t>
            </a:r>
            <a:endParaRPr kumimoji="1" lang="en-US" altLang="ja-JP" dirty="0" smtClean="0"/>
          </a:p>
          <a:p>
            <a:r>
              <a:rPr kumimoji="1" lang="ja-JP" altLang="en-US" dirty="0" smtClean="0"/>
              <a:t>是非、服を作ってほしい。</a:t>
            </a:r>
            <a:endParaRPr kumimoji="1" lang="ja-JP" altLang="en-US" dirty="0"/>
          </a:p>
        </p:txBody>
      </p:sp>
      <p:sp>
        <p:nvSpPr>
          <p:cNvPr id="4" name="スライド番号プレースホルダー 3"/>
          <p:cNvSpPr>
            <a:spLocks noGrp="1"/>
          </p:cNvSpPr>
          <p:nvPr>
            <p:ph type="sldNum" sz="quarter" idx="10"/>
          </p:nvPr>
        </p:nvSpPr>
        <p:spPr/>
        <p:txBody>
          <a:bodyPr/>
          <a:lstStyle/>
          <a:p>
            <a:fld id="{8FFB4D7A-9B4B-4044-B8F1-1B7DFB4DC6EB}" type="slidenum">
              <a:rPr kumimoji="1" lang="ja-JP" altLang="en-US" smtClean="0"/>
              <a:t>19</a:t>
            </a:fld>
            <a:endParaRPr kumimoji="1" lang="ja-JP" altLang="en-US"/>
          </a:p>
        </p:txBody>
      </p:sp>
    </p:spTree>
    <p:extLst>
      <p:ext uri="{BB962C8B-B14F-4D97-AF65-F5344CB8AC3E}">
        <p14:creationId xmlns:p14="http://schemas.microsoft.com/office/powerpoint/2010/main" val="3490832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dirty="0" smtClean="0"/>
              <a:t>排除される人がいない。</a:t>
            </a:r>
            <a:endParaRPr lang="en-US" altLang="ja-JP" dirty="0" smtClean="0"/>
          </a:p>
          <a:p>
            <a:endParaRPr lang="en-US" altLang="ja-JP" dirty="0"/>
          </a:p>
          <a:p>
            <a:r>
              <a:rPr lang="ja-JP" altLang="en-US" dirty="0" smtClean="0"/>
              <a:t>　すべての人に仕事を。</a:t>
            </a:r>
            <a:endParaRPr lang="en-US" altLang="ja-JP" dirty="0" smtClean="0"/>
          </a:p>
          <a:p>
            <a:r>
              <a:rPr lang="ja-JP" altLang="en-US" dirty="0"/>
              <a:t>　</a:t>
            </a:r>
            <a:r>
              <a:rPr lang="ja-JP" altLang="en-US" dirty="0" smtClean="0"/>
              <a:t>すべての人に発言の機会を。</a:t>
            </a:r>
            <a:endParaRPr lang="en-US" altLang="ja-JP" dirty="0" smtClean="0"/>
          </a:p>
          <a:p>
            <a:endParaRPr lang="en-US" altLang="ja-JP" dirty="0" smtClean="0"/>
          </a:p>
          <a:p>
            <a:r>
              <a:rPr lang="ja-JP" altLang="en-US" dirty="0"/>
              <a:t>暴力の連鎖を食い止める</a:t>
            </a:r>
            <a:r>
              <a:rPr lang="ja-JP" altLang="en-US" dirty="0" smtClean="0"/>
              <a:t>。排除されたり、虐められることが暴力を生む。</a:t>
            </a:r>
            <a:endParaRPr lang="en-US" altLang="ja-JP" dirty="0" smtClean="0"/>
          </a:p>
          <a:p>
            <a:r>
              <a:rPr lang="ja-JP" altLang="en-US" dirty="0"/>
              <a:t>　</a:t>
            </a:r>
            <a:r>
              <a:rPr lang="ja-JP" altLang="en-US" dirty="0" smtClean="0"/>
              <a:t>心の傷が、攻撃を正当化する。</a:t>
            </a:r>
            <a:endParaRPr lang="en-US" altLang="ja-JP" dirty="0"/>
          </a:p>
          <a:p>
            <a:r>
              <a:rPr lang="ja-JP" altLang="en-US" dirty="0" smtClean="0"/>
              <a:t>反論</a:t>
            </a:r>
            <a:r>
              <a:rPr lang="ja-JP" altLang="en-US" dirty="0"/>
              <a:t>せずに耳を傾ける。</a:t>
            </a:r>
            <a:endParaRPr lang="en-US" altLang="ja-JP" dirty="0"/>
          </a:p>
          <a:p>
            <a:r>
              <a:rPr lang="ja-JP" altLang="en-US" dirty="0" smtClean="0"/>
              <a:t>　真実</a:t>
            </a:r>
            <a:r>
              <a:rPr lang="ja-JP" altLang="en-US" dirty="0"/>
              <a:t>に代弁者は要らない。傾聴、話してもらう。言葉にすると誤りに気づく。</a:t>
            </a:r>
            <a:endParaRPr lang="en-US" altLang="ja-JP" dirty="0"/>
          </a:p>
          <a:p>
            <a:endParaRPr lang="en-US" altLang="ja-JP" dirty="0"/>
          </a:p>
          <a:p>
            <a:endParaRPr lang="ja-JP" altLang="en-US" dirty="0"/>
          </a:p>
          <a:p>
            <a:endParaRPr kumimoji="1" lang="ja-JP" altLang="en-US" dirty="0"/>
          </a:p>
        </p:txBody>
      </p:sp>
      <p:sp>
        <p:nvSpPr>
          <p:cNvPr id="4" name="スライド番号プレースホルダー 3"/>
          <p:cNvSpPr>
            <a:spLocks noGrp="1"/>
          </p:cNvSpPr>
          <p:nvPr>
            <p:ph type="sldNum" sz="quarter" idx="10"/>
          </p:nvPr>
        </p:nvSpPr>
        <p:spPr/>
        <p:txBody>
          <a:bodyPr/>
          <a:lstStyle/>
          <a:p>
            <a:fld id="{8FFB4D7A-9B4B-4044-B8F1-1B7DFB4DC6EB}" type="slidenum">
              <a:rPr kumimoji="1" lang="ja-JP" altLang="en-US" smtClean="0"/>
              <a:t>2</a:t>
            </a:fld>
            <a:endParaRPr kumimoji="1" lang="ja-JP" altLang="en-US"/>
          </a:p>
        </p:txBody>
      </p:sp>
    </p:spTree>
    <p:extLst>
      <p:ext uri="{BB962C8B-B14F-4D97-AF65-F5344CB8AC3E}">
        <p14:creationId xmlns:p14="http://schemas.microsoft.com/office/powerpoint/2010/main" val="241621379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dirty="0" smtClean="0"/>
              <a:t>手仕事に従事する中で、仲間</a:t>
            </a:r>
            <a:r>
              <a:rPr lang="ja-JP" altLang="en-US" dirty="0"/>
              <a:t>の大切さも分かってくる。</a:t>
            </a:r>
            <a:endParaRPr lang="en-US" altLang="ja-JP" dirty="0"/>
          </a:p>
          <a:p>
            <a:r>
              <a:rPr lang="ja-JP" altLang="en-US" dirty="0"/>
              <a:t>助け合い、協力し合う人間関係が甦り、競争し合う必要もなくなる。</a:t>
            </a:r>
            <a:endParaRPr lang="en-US" altLang="ja-JP" dirty="0"/>
          </a:p>
          <a:p>
            <a:endParaRPr lang="ja-JP" altLang="en-US" dirty="0"/>
          </a:p>
          <a:p>
            <a:endParaRPr kumimoji="1" lang="ja-JP" altLang="en-US" dirty="0"/>
          </a:p>
        </p:txBody>
      </p:sp>
      <p:sp>
        <p:nvSpPr>
          <p:cNvPr id="4" name="スライド番号プレースホルダー 3"/>
          <p:cNvSpPr>
            <a:spLocks noGrp="1"/>
          </p:cNvSpPr>
          <p:nvPr>
            <p:ph type="sldNum" sz="quarter" idx="10"/>
          </p:nvPr>
        </p:nvSpPr>
        <p:spPr/>
        <p:txBody>
          <a:bodyPr/>
          <a:lstStyle/>
          <a:p>
            <a:fld id="{8FFB4D7A-9B4B-4044-B8F1-1B7DFB4DC6EB}" type="slidenum">
              <a:rPr kumimoji="1" lang="ja-JP" altLang="en-US" smtClean="0"/>
              <a:t>20</a:t>
            </a:fld>
            <a:endParaRPr kumimoji="1" lang="ja-JP" altLang="en-US"/>
          </a:p>
        </p:txBody>
      </p:sp>
    </p:spTree>
    <p:extLst>
      <p:ext uri="{BB962C8B-B14F-4D97-AF65-F5344CB8AC3E}">
        <p14:creationId xmlns:p14="http://schemas.microsoft.com/office/powerpoint/2010/main" val="398281991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震災からのメッセージ</a:t>
            </a:r>
            <a:r>
              <a:rPr kumimoji="1" lang="en-US" altLang="ja-JP" dirty="0" smtClean="0"/>
              <a:t>==</a:t>
            </a:r>
            <a:r>
              <a:rPr kumimoji="1" lang="ja-JP" altLang="en-US" dirty="0" smtClean="0"/>
              <a:t>私たちに変化を促している。</a:t>
            </a:r>
            <a:endParaRPr kumimoji="1" lang="en-US" altLang="ja-JP" dirty="0" smtClean="0"/>
          </a:p>
          <a:p>
            <a:r>
              <a:rPr lang="ja-JP" altLang="en-US" dirty="0"/>
              <a:t>　</a:t>
            </a:r>
            <a:r>
              <a:rPr lang="ja-JP" altLang="en-US" dirty="0" smtClean="0"/>
              <a:t>過去を悔い改め、原発に頼らなくても、みんなが幸せになれる未来とはどうあるべきかを考え、それに向かって行動する。</a:t>
            </a:r>
            <a:endParaRPr kumimoji="1" lang="en-US" altLang="ja-JP" dirty="0" smtClean="0"/>
          </a:p>
          <a:p>
            <a:endParaRPr lang="en-US" altLang="ja-JP" dirty="0"/>
          </a:p>
          <a:p>
            <a:r>
              <a:rPr kumimoji="1" lang="ja-JP" altLang="en-US" dirty="0" smtClean="0"/>
              <a:t>議論や集会も、きっかけとしては大切ですが、それが、実際に変化を促さないなら、行動に結びつかないなら、意味がない。</a:t>
            </a:r>
            <a:endParaRPr kumimoji="1" lang="en-US" altLang="ja-JP" dirty="0" smtClean="0"/>
          </a:p>
          <a:p>
            <a:endParaRPr lang="en-US" altLang="ja-JP" dirty="0"/>
          </a:p>
          <a:p>
            <a:r>
              <a:rPr kumimoji="1" lang="ja-JP" altLang="en-US" dirty="0" smtClean="0"/>
              <a:t>時間が限られているからこそ、今を大切に生きる。プロセスを楽しむ</a:t>
            </a:r>
            <a:endParaRPr kumimoji="1" lang="en-US" altLang="ja-JP" dirty="0" smtClean="0"/>
          </a:p>
          <a:p>
            <a:r>
              <a:rPr lang="ja-JP" altLang="en-US" dirty="0" smtClean="0"/>
              <a:t>いずれみんな死んでいく、でも生まれて</a:t>
            </a:r>
            <a:r>
              <a:rPr lang="ja-JP" altLang="en-US" dirty="0"/>
              <a:t>すぐに死にたい人はいない</a:t>
            </a:r>
            <a:r>
              <a:rPr lang="ja-JP" altLang="en-US" dirty="0" smtClean="0"/>
              <a:t>。</a:t>
            </a:r>
            <a:endParaRPr lang="en-US" altLang="ja-JP" dirty="0" smtClean="0"/>
          </a:p>
          <a:p>
            <a:r>
              <a:rPr lang="ja-JP" altLang="en-US" dirty="0"/>
              <a:t>使命に目覚める</a:t>
            </a:r>
            <a:endParaRPr lang="en-US" altLang="ja-JP" dirty="0"/>
          </a:p>
          <a:p>
            <a:r>
              <a:rPr lang="ja-JP" altLang="en-US" dirty="0"/>
              <a:t>　何をやっても無駄・・・⇒　自暴自棄　</a:t>
            </a:r>
            <a:r>
              <a:rPr lang="ja-JP" altLang="en-US" dirty="0" smtClean="0"/>
              <a:t>投げやり　というような思いを克服する</a:t>
            </a:r>
            <a:endParaRPr lang="en-US" altLang="ja-JP" dirty="0"/>
          </a:p>
          <a:p>
            <a:endParaRPr lang="en-US" altLang="ja-JP" dirty="0"/>
          </a:p>
          <a:p>
            <a:r>
              <a:rPr lang="ja-JP" altLang="en-US" dirty="0"/>
              <a:t>　命が与えられているということは、この世界</a:t>
            </a:r>
            <a:r>
              <a:rPr lang="ja-JP" altLang="en-US" dirty="0" smtClean="0"/>
              <a:t>で命を懸けても果たさなければ</a:t>
            </a:r>
            <a:r>
              <a:rPr lang="ja-JP" altLang="en-US" dirty="0"/>
              <a:t>ならない使命が</a:t>
            </a:r>
            <a:r>
              <a:rPr lang="ja-JP" altLang="en-US" dirty="0" smtClean="0"/>
              <a:t>ある</a:t>
            </a:r>
            <a:endParaRPr lang="en-US" altLang="ja-JP" dirty="0" smtClean="0"/>
          </a:p>
          <a:p>
            <a:endParaRPr lang="ja-JP" altLang="en-US" dirty="0"/>
          </a:p>
          <a:p>
            <a:endParaRPr lang="en-US" altLang="ja-JP" dirty="0" smtClean="0"/>
          </a:p>
        </p:txBody>
      </p:sp>
      <p:sp>
        <p:nvSpPr>
          <p:cNvPr id="4" name="スライド番号プレースホルダー 3"/>
          <p:cNvSpPr>
            <a:spLocks noGrp="1"/>
          </p:cNvSpPr>
          <p:nvPr>
            <p:ph type="sldNum" sz="quarter" idx="10"/>
          </p:nvPr>
        </p:nvSpPr>
        <p:spPr/>
        <p:txBody>
          <a:bodyPr/>
          <a:lstStyle/>
          <a:p>
            <a:fld id="{8FFB4D7A-9B4B-4044-B8F1-1B7DFB4DC6EB}" type="slidenum">
              <a:rPr kumimoji="1" lang="ja-JP" altLang="en-US" smtClean="0"/>
              <a:t>21</a:t>
            </a:fld>
            <a:endParaRPr kumimoji="1" lang="ja-JP" altLang="en-US"/>
          </a:p>
        </p:txBody>
      </p:sp>
    </p:spTree>
    <p:extLst>
      <p:ext uri="{BB962C8B-B14F-4D97-AF65-F5344CB8AC3E}">
        <p14:creationId xmlns:p14="http://schemas.microsoft.com/office/powerpoint/2010/main" val="195365005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80728" y="760661"/>
            <a:ext cx="4937125" cy="3702050"/>
          </a:xfrm>
        </p:spPr>
      </p:sp>
      <p:sp>
        <p:nvSpPr>
          <p:cNvPr id="3" name="ノート プレースホルダー 2"/>
          <p:cNvSpPr>
            <a:spLocks noGrp="1"/>
          </p:cNvSpPr>
          <p:nvPr>
            <p:ph type="body" idx="1"/>
          </p:nvPr>
        </p:nvSpPr>
        <p:spPr/>
        <p:txBody>
          <a:bodyPr/>
          <a:lstStyle/>
          <a:p>
            <a:endParaRPr lang="en-US" altLang="ja-JP" dirty="0"/>
          </a:p>
          <a:p>
            <a:r>
              <a:rPr lang="ja-JP" altLang="en-US" dirty="0"/>
              <a:t>やるべきことをやったら後は天に任せる</a:t>
            </a:r>
            <a:endParaRPr lang="en-US" altLang="ja-JP" dirty="0"/>
          </a:p>
          <a:p>
            <a:r>
              <a:rPr lang="ja-JP" altLang="en-US" dirty="0"/>
              <a:t>人間は神ではない。すべてを解決しようと思う必要はない。自らの分を果たす</a:t>
            </a:r>
            <a:r>
              <a:rPr lang="ja-JP" altLang="en-US" dirty="0" smtClean="0"/>
              <a:t>。</a:t>
            </a:r>
            <a:endParaRPr lang="en-US" altLang="ja-JP" dirty="0" smtClean="0"/>
          </a:p>
          <a:p>
            <a:endParaRPr lang="en-US" altLang="ja-JP" dirty="0"/>
          </a:p>
          <a:p>
            <a:r>
              <a:rPr lang="ja-JP" altLang="en-US" dirty="0" smtClean="0"/>
              <a:t>次の画像にこの言葉・・・</a:t>
            </a:r>
            <a:endParaRPr lang="en-US" altLang="ja-JP" dirty="0" smtClean="0"/>
          </a:p>
          <a:p>
            <a:r>
              <a:rPr lang="ja-JP" altLang="ja-JP" dirty="0"/>
              <a:t>　</a:t>
            </a:r>
            <a:r>
              <a:rPr lang="ja-JP" altLang="ja-JP" dirty="0" smtClean="0"/>
              <a:t>「神が存在しておられなければ、草の葉一枚もそよぐことはありません。・・・私はただ、自分の務めを果たすのみです。結果は神の御手の中にあります」　　</a:t>
            </a:r>
            <a:r>
              <a:rPr lang="en-US" altLang="ja-JP" dirty="0" smtClean="0"/>
              <a:t>LETTER TO SIR REGINALD MAXWELL,</a:t>
            </a:r>
            <a:r>
              <a:rPr lang="ja-JP" altLang="ja-JP" dirty="0" smtClean="0"/>
              <a:t>　</a:t>
            </a:r>
            <a:r>
              <a:rPr lang="en-US" altLang="ja-JP" dirty="0" smtClean="0"/>
              <a:t>May 21, 1943</a:t>
            </a:r>
            <a:endParaRPr lang="ja-JP" altLang="ja-JP" dirty="0" smtClean="0"/>
          </a:p>
          <a:p>
            <a:endParaRPr lang="en-US" altLang="ja-JP" dirty="0" smtClean="0"/>
          </a:p>
          <a:p>
            <a:endParaRPr lang="en-US" altLang="ja-JP" dirty="0"/>
          </a:p>
        </p:txBody>
      </p:sp>
      <p:sp>
        <p:nvSpPr>
          <p:cNvPr id="4" name="スライド番号プレースホルダー 3"/>
          <p:cNvSpPr>
            <a:spLocks noGrp="1"/>
          </p:cNvSpPr>
          <p:nvPr>
            <p:ph type="sldNum" sz="quarter" idx="10"/>
          </p:nvPr>
        </p:nvSpPr>
        <p:spPr/>
        <p:txBody>
          <a:bodyPr/>
          <a:lstStyle/>
          <a:p>
            <a:fld id="{8FFB4D7A-9B4B-4044-B8F1-1B7DFB4DC6EB}" type="slidenum">
              <a:rPr kumimoji="1" lang="ja-JP" altLang="en-US" smtClean="0"/>
              <a:t>22</a:t>
            </a:fld>
            <a:endParaRPr kumimoji="1" lang="ja-JP" altLang="en-US"/>
          </a:p>
        </p:txBody>
      </p:sp>
    </p:spTree>
    <p:extLst>
      <p:ext uri="{BB962C8B-B14F-4D97-AF65-F5344CB8AC3E}">
        <p14:creationId xmlns:p14="http://schemas.microsoft.com/office/powerpoint/2010/main" val="21170515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8FFB4D7A-9B4B-4044-B8F1-1B7DFB4DC6EB}" type="slidenum">
              <a:rPr kumimoji="1" lang="ja-JP" altLang="en-US" smtClean="0"/>
              <a:t>23</a:t>
            </a:fld>
            <a:endParaRPr kumimoji="1" lang="ja-JP" altLang="en-US"/>
          </a:p>
        </p:txBody>
      </p:sp>
    </p:spTree>
    <p:extLst>
      <p:ext uri="{BB962C8B-B14F-4D97-AF65-F5344CB8AC3E}">
        <p14:creationId xmlns:p14="http://schemas.microsoft.com/office/powerpoint/2010/main" val="11698904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a:xfrm>
            <a:off x="692696" y="4649096"/>
            <a:ext cx="5486400" cy="4443019"/>
          </a:xfrm>
        </p:spPr>
        <p:txBody>
          <a:bodyPr/>
          <a:lstStyle/>
          <a:p>
            <a:r>
              <a:rPr lang="ja-JP" altLang="en-US" dirty="0" smtClean="0"/>
              <a:t>平和にならないのは、悪い独裁者がいるからか？　そうではない。</a:t>
            </a:r>
            <a:r>
              <a:rPr lang="ja-JP" altLang="en-US" dirty="0"/>
              <a:t>　</a:t>
            </a:r>
            <a:endParaRPr lang="en-US" altLang="ja-JP" dirty="0" smtClean="0"/>
          </a:p>
          <a:p>
            <a:r>
              <a:rPr lang="ja-JP" altLang="en-US" dirty="0" smtClean="0"/>
              <a:t>人</a:t>
            </a:r>
            <a:r>
              <a:rPr lang="ja-JP" altLang="en-US" dirty="0"/>
              <a:t>の心の中に欲望があるからだ。</a:t>
            </a:r>
          </a:p>
          <a:p>
            <a:r>
              <a:rPr lang="ja-JP" altLang="en-US" dirty="0"/>
              <a:t>　　人より多く持ちたい、</a:t>
            </a:r>
          </a:p>
          <a:p>
            <a:r>
              <a:rPr lang="ja-JP" altLang="en-US" dirty="0"/>
              <a:t>　　人より良い物がほしい、</a:t>
            </a:r>
          </a:p>
          <a:p>
            <a:r>
              <a:rPr lang="ja-JP" altLang="en-US" dirty="0"/>
              <a:t>　　人が持っている物を、自分が持っていないと悲しい。</a:t>
            </a:r>
          </a:p>
          <a:p>
            <a:r>
              <a:rPr lang="ja-JP" altLang="en-US" dirty="0"/>
              <a:t>　この欲望の結果、機械による大量生産が始まった</a:t>
            </a:r>
            <a:r>
              <a:rPr lang="ja-JP" altLang="en-US" dirty="0" smtClean="0"/>
              <a:t>。</a:t>
            </a:r>
            <a:endParaRPr lang="en-US" altLang="ja-JP" dirty="0" smtClean="0"/>
          </a:p>
          <a:p>
            <a:endParaRPr lang="en-US" altLang="ja-JP" dirty="0"/>
          </a:p>
          <a:p>
            <a:r>
              <a:rPr lang="ja-JP" altLang="en-US" dirty="0"/>
              <a:t>欲望が機械を生む</a:t>
            </a:r>
          </a:p>
          <a:p>
            <a:r>
              <a:rPr lang="ja-JP" altLang="en-US" dirty="0"/>
              <a:t>　</a:t>
            </a:r>
          </a:p>
          <a:p>
            <a:r>
              <a:rPr lang="ja-JP" altLang="en-US" dirty="0"/>
              <a:t>　</a:t>
            </a:r>
            <a:endParaRPr lang="ja-JP" altLang="ja-JP" dirty="0"/>
          </a:p>
        </p:txBody>
      </p:sp>
      <p:sp>
        <p:nvSpPr>
          <p:cNvPr id="4" name="スライド番号プレースホルダー 3"/>
          <p:cNvSpPr>
            <a:spLocks noGrp="1"/>
          </p:cNvSpPr>
          <p:nvPr>
            <p:ph type="sldNum" sz="quarter" idx="10"/>
          </p:nvPr>
        </p:nvSpPr>
        <p:spPr/>
        <p:txBody>
          <a:bodyPr/>
          <a:lstStyle/>
          <a:p>
            <a:fld id="{8FFB4D7A-9B4B-4044-B8F1-1B7DFB4DC6EB}" type="slidenum">
              <a:rPr kumimoji="1" lang="ja-JP" altLang="en-US" smtClean="0"/>
              <a:t>3</a:t>
            </a:fld>
            <a:endParaRPr kumimoji="1" lang="ja-JP" altLang="en-US"/>
          </a:p>
        </p:txBody>
      </p:sp>
    </p:spTree>
    <p:extLst>
      <p:ext uri="{BB962C8B-B14F-4D97-AF65-F5344CB8AC3E}">
        <p14:creationId xmlns:p14="http://schemas.microsoft.com/office/powerpoint/2010/main" val="35931225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dirty="0"/>
              <a:t>機械は、人手を排除し、機械の所有者が富を</a:t>
            </a:r>
            <a:r>
              <a:rPr lang="ja-JP" altLang="en-US" dirty="0" smtClean="0"/>
              <a:t>独占</a:t>
            </a:r>
            <a:endParaRPr lang="en-US" altLang="ja-JP"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8FFB4D7A-9B4B-4044-B8F1-1B7DFB4DC6EB}" type="slidenum">
              <a:rPr kumimoji="1" lang="ja-JP" altLang="en-US" smtClean="0"/>
              <a:t>4</a:t>
            </a:fld>
            <a:endParaRPr kumimoji="1" lang="ja-JP" altLang="en-US"/>
          </a:p>
        </p:txBody>
      </p:sp>
    </p:spTree>
    <p:extLst>
      <p:ext uri="{BB962C8B-B14F-4D97-AF65-F5344CB8AC3E}">
        <p14:creationId xmlns:p14="http://schemas.microsoft.com/office/powerpoint/2010/main" val="39570544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dirty="0"/>
              <a:t>容易にたくさんの物が製造できるのは良いことだと思うかもしれない。そのおかげで、ファッションを楽しめたり・・・</a:t>
            </a:r>
          </a:p>
          <a:p>
            <a:r>
              <a:rPr lang="ja-JP" altLang="en-US" dirty="0"/>
              <a:t>　しかし、落とし穴があった。私たちはこの一つの地球の中で、地球が与えてくれる物を分けあいながら暮らさないといけない。</a:t>
            </a:r>
          </a:p>
          <a:p>
            <a:r>
              <a:rPr lang="ja-JP" altLang="en-US" dirty="0"/>
              <a:t>　例えば、衣類が大量生産できるようになると・・・年に</a:t>
            </a:r>
            <a:r>
              <a:rPr lang="en-US" altLang="ja-JP" dirty="0"/>
              <a:t>1</a:t>
            </a:r>
            <a:r>
              <a:rPr lang="ja-JP" altLang="en-US" dirty="0"/>
              <a:t>着を作っていた時代から、年に</a:t>
            </a:r>
            <a:r>
              <a:rPr lang="en-US" altLang="ja-JP" dirty="0"/>
              <a:t>10</a:t>
            </a:r>
            <a:r>
              <a:rPr lang="ja-JP" altLang="en-US" dirty="0"/>
              <a:t>着も購入できるようになると・・・原料が</a:t>
            </a:r>
            <a:r>
              <a:rPr lang="en-US" altLang="ja-JP" dirty="0"/>
              <a:t>10</a:t>
            </a:r>
            <a:r>
              <a:rPr lang="ja-JP" altLang="en-US" dirty="0"/>
              <a:t>倍必要になる。</a:t>
            </a:r>
          </a:p>
          <a:p>
            <a:r>
              <a:rPr lang="ja-JP" altLang="en-US" dirty="0"/>
              <a:t>　綿花畑を</a:t>
            </a:r>
            <a:r>
              <a:rPr lang="en-US" altLang="ja-JP" dirty="0"/>
              <a:t>10</a:t>
            </a:r>
            <a:r>
              <a:rPr lang="ja-JP" altLang="en-US" dirty="0"/>
              <a:t>倍に拡大。田圃で綿を作る。米が不足。</a:t>
            </a:r>
          </a:p>
          <a:p>
            <a:r>
              <a:rPr lang="ja-JP" altLang="en-US" dirty="0"/>
              <a:t>　砂漠に水を引いて、綿を作る。　アラル海が消滅</a:t>
            </a:r>
          </a:p>
          <a:p>
            <a:r>
              <a:rPr lang="ja-JP" altLang="en-US" dirty="0"/>
              <a:t>　　漁業ができなくなる。</a:t>
            </a:r>
          </a:p>
          <a:p>
            <a:r>
              <a:rPr lang="ja-JP" altLang="en-US" dirty="0"/>
              <a:t>たくさん</a:t>
            </a:r>
            <a:r>
              <a:rPr lang="ja-JP" altLang="en-US" dirty="0" err="1"/>
              <a:t>を</a:t>
            </a:r>
            <a:r>
              <a:rPr lang="ja-JP" altLang="en-US" dirty="0"/>
              <a:t>かき集めると、他のところで足りなくなる。</a:t>
            </a:r>
            <a:endParaRPr lang="en-US" altLang="ja-JP" dirty="0"/>
          </a:p>
          <a:p>
            <a:endParaRPr lang="en-US" altLang="ja-JP" dirty="0"/>
          </a:p>
          <a:p>
            <a:r>
              <a:rPr lang="ja-JP" altLang="en-US" dirty="0"/>
              <a:t>ガンジーの言葉</a:t>
            </a:r>
          </a:p>
          <a:p>
            <a:r>
              <a:rPr lang="ja-JP" altLang="ja-JP" dirty="0"/>
              <a:t>「地球はすべての人間の必要を満たすのに十分なものを与えてくれるが、貪欲は満たしてくれない」</a:t>
            </a:r>
          </a:p>
          <a:p>
            <a:endParaRPr kumimoji="1" lang="ja-JP" altLang="en-US" dirty="0"/>
          </a:p>
        </p:txBody>
      </p:sp>
      <p:sp>
        <p:nvSpPr>
          <p:cNvPr id="4" name="スライド番号プレースホルダー 3"/>
          <p:cNvSpPr>
            <a:spLocks noGrp="1"/>
          </p:cNvSpPr>
          <p:nvPr>
            <p:ph type="sldNum" sz="quarter" idx="10"/>
          </p:nvPr>
        </p:nvSpPr>
        <p:spPr/>
        <p:txBody>
          <a:bodyPr/>
          <a:lstStyle/>
          <a:p>
            <a:fld id="{8FFB4D7A-9B4B-4044-B8F1-1B7DFB4DC6EB}" type="slidenum">
              <a:rPr kumimoji="1" lang="ja-JP" altLang="en-US" smtClean="0"/>
              <a:t>5</a:t>
            </a:fld>
            <a:endParaRPr kumimoji="1" lang="ja-JP" altLang="en-US"/>
          </a:p>
        </p:txBody>
      </p:sp>
    </p:spTree>
    <p:extLst>
      <p:ext uri="{BB962C8B-B14F-4D97-AF65-F5344CB8AC3E}">
        <p14:creationId xmlns:p14="http://schemas.microsoft.com/office/powerpoint/2010/main" val="223598526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8FFB4D7A-9B4B-4044-B8F1-1B7DFB4DC6EB}" type="slidenum">
              <a:rPr kumimoji="1" lang="ja-JP" altLang="en-US" smtClean="0"/>
              <a:t>6</a:t>
            </a:fld>
            <a:endParaRPr kumimoji="1" lang="ja-JP" altLang="en-US"/>
          </a:p>
        </p:txBody>
      </p:sp>
    </p:spTree>
    <p:extLst>
      <p:ext uri="{BB962C8B-B14F-4D97-AF65-F5344CB8AC3E}">
        <p14:creationId xmlns:p14="http://schemas.microsoft.com/office/powerpoint/2010/main" val="65978020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a:xfrm>
            <a:off x="620688" y="4649096"/>
            <a:ext cx="5486400" cy="4443019"/>
          </a:xfrm>
        </p:spPr>
        <p:txBody>
          <a:bodyPr/>
          <a:lstStyle/>
          <a:p>
            <a:r>
              <a:rPr lang="ja-JP" altLang="en-US" dirty="0"/>
              <a:t>　戦争や、環境破壊は、欲望という根っこから生えてきた枝である。枝を切り落としても、根っこが残っていたらまた、枝が生えてくる。戦争だけに反対する運動を展開しても、欲望という心の問題をそのままにしておくなら、たとえ反対運動によって、一時的に戦争がなくなっても、また戦争が起こる。欲望がある限り、石油を奪い合ったり、資源を奪い合い、戦争が起きたり、充分な食べ物も得ることができない人々が、テロ行為に走ったりする</a:t>
            </a:r>
            <a:r>
              <a:rPr lang="ja-JP" altLang="en-US" dirty="0" smtClean="0"/>
              <a:t>。</a:t>
            </a:r>
            <a:endParaRPr lang="en-US" altLang="ja-JP" dirty="0" smtClean="0"/>
          </a:p>
          <a:p>
            <a:endParaRPr lang="en-US" altLang="ja-JP" dirty="0"/>
          </a:p>
          <a:p>
            <a:r>
              <a:rPr lang="ja-JP" altLang="en-US" dirty="0" smtClean="0"/>
              <a:t>システムではなく、心の問題。</a:t>
            </a:r>
            <a:endParaRPr lang="en-US" altLang="ja-JP" dirty="0" smtClean="0"/>
          </a:p>
          <a:p>
            <a:r>
              <a:rPr lang="ja-JP" altLang="en-US" dirty="0"/>
              <a:t>　</a:t>
            </a:r>
            <a:r>
              <a:rPr lang="ja-JP" altLang="en-US" dirty="0" smtClean="0"/>
              <a:t>スウェーデンが福祉国家なのは、そういう制度があるからではなく、</a:t>
            </a:r>
            <a:endParaRPr lang="en-US" altLang="ja-JP" dirty="0" smtClean="0"/>
          </a:p>
          <a:p>
            <a:r>
              <a:rPr lang="ja-JP" altLang="en-US" dirty="0"/>
              <a:t>　</a:t>
            </a:r>
            <a:r>
              <a:rPr lang="ja-JP" altLang="en-US" dirty="0" smtClean="0"/>
              <a:t>国民が、高い税金を払うことの意義を理解しているから。</a:t>
            </a:r>
            <a:endParaRPr lang="en-US" altLang="ja-JP" dirty="0" smtClean="0"/>
          </a:p>
          <a:p>
            <a:endParaRPr lang="en-US" altLang="ja-JP" dirty="0"/>
          </a:p>
          <a:p>
            <a:r>
              <a:rPr lang="ja-JP" altLang="en-US" dirty="0"/>
              <a:t>国家は、国民の意識を反映している</a:t>
            </a:r>
            <a:r>
              <a:rPr lang="ja-JP" altLang="en-US" dirty="0" smtClean="0"/>
              <a:t>。</a:t>
            </a:r>
            <a:endParaRPr lang="en-US" altLang="ja-JP" dirty="0" smtClean="0"/>
          </a:p>
          <a:p>
            <a:endParaRPr lang="en-US" altLang="ja-JP" dirty="0"/>
          </a:p>
          <a:p>
            <a:r>
              <a:rPr lang="ja-JP" altLang="en-US" dirty="0" smtClean="0"/>
              <a:t>心の変革⇒社会</a:t>
            </a:r>
            <a:r>
              <a:rPr lang="ja-JP" altLang="en-US" dirty="0" smtClean="0"/>
              <a:t>改革</a:t>
            </a:r>
            <a:endParaRPr lang="en-US" altLang="ja-JP" dirty="0" smtClean="0"/>
          </a:p>
          <a:p>
            <a:endParaRPr lang="ja-JP" altLang="en-US" dirty="0"/>
          </a:p>
          <a:p>
            <a:r>
              <a:rPr lang="ja-JP" altLang="en-US" dirty="0" smtClean="0"/>
              <a:t>愛とは決して甘ったるいものではない。勇気を伴った愛である必要</a:t>
            </a:r>
            <a:endParaRPr lang="en-US" altLang="ja-JP" dirty="0"/>
          </a:p>
          <a:p>
            <a:r>
              <a:rPr kumimoji="1" lang="ja-JP" altLang="en-US" dirty="0" smtClean="0"/>
              <a:t>殺せと言われても殺さない、不服従　命をささげる覚悟　フィリピン、デンマーク</a:t>
            </a:r>
            <a:endParaRPr kumimoji="1" lang="en-US" altLang="ja-JP" dirty="0" smtClean="0"/>
          </a:p>
          <a:p>
            <a:r>
              <a:rPr lang="ja-JP" altLang="en-US" dirty="0"/>
              <a:t>勇気とは不服従を貫くこと</a:t>
            </a:r>
            <a:endParaRPr kumimoji="1" lang="ja-JP" altLang="en-US" dirty="0"/>
          </a:p>
        </p:txBody>
      </p:sp>
      <p:sp>
        <p:nvSpPr>
          <p:cNvPr id="4" name="スライド番号プレースホルダー 3"/>
          <p:cNvSpPr>
            <a:spLocks noGrp="1"/>
          </p:cNvSpPr>
          <p:nvPr>
            <p:ph type="sldNum" sz="quarter" idx="10"/>
          </p:nvPr>
        </p:nvSpPr>
        <p:spPr/>
        <p:txBody>
          <a:bodyPr/>
          <a:lstStyle/>
          <a:p>
            <a:fld id="{8FFB4D7A-9B4B-4044-B8F1-1B7DFB4DC6EB}" type="slidenum">
              <a:rPr kumimoji="1" lang="ja-JP" altLang="en-US" smtClean="0"/>
              <a:t>7</a:t>
            </a:fld>
            <a:endParaRPr kumimoji="1" lang="ja-JP" altLang="en-US"/>
          </a:p>
        </p:txBody>
      </p:sp>
    </p:spTree>
    <p:extLst>
      <p:ext uri="{BB962C8B-B14F-4D97-AF65-F5344CB8AC3E}">
        <p14:creationId xmlns:p14="http://schemas.microsoft.com/office/powerpoint/2010/main" val="287536692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dirty="0" smtClean="0"/>
              <a:t>互いに</a:t>
            </a:r>
            <a:r>
              <a:rPr lang="ja-JP" altLang="en-US" dirty="0"/>
              <a:t>見える関係の中で、能力に応じて働き、必要に応じて分配。</a:t>
            </a:r>
            <a:endParaRPr lang="en-US" altLang="ja-JP" dirty="0"/>
          </a:p>
          <a:p>
            <a:r>
              <a:rPr lang="ja-JP" altLang="en-US" dirty="0"/>
              <a:t>　たくさん働けば、たくさんもらうという価値観を克服</a:t>
            </a:r>
            <a:endParaRPr lang="en-US" altLang="ja-JP" dirty="0"/>
          </a:p>
          <a:p>
            <a:r>
              <a:rPr lang="ja-JP" altLang="en-US" dirty="0"/>
              <a:t>　お腹いっぱいになれば、それ以上は食べられない。</a:t>
            </a:r>
            <a:endParaRPr lang="en-US" altLang="ja-JP" dirty="0"/>
          </a:p>
          <a:p>
            <a:r>
              <a:rPr lang="ja-JP" altLang="en-US" dirty="0"/>
              <a:t>　一度にたくさんの服を着れるわけでもない</a:t>
            </a:r>
            <a:r>
              <a:rPr lang="en-US" altLang="ja-JP" dirty="0" smtClean="0"/>
              <a:t>…</a:t>
            </a:r>
          </a:p>
          <a:p>
            <a:endParaRPr lang="en-US" altLang="ja-JP" dirty="0"/>
          </a:p>
          <a:p>
            <a:r>
              <a:rPr lang="ja-JP" altLang="en-US" dirty="0"/>
              <a:t>みんなの力を出し合えば、少数のできる人が頑張るよりも、大きなことが可能となる。</a:t>
            </a:r>
            <a:endParaRPr lang="en-US" altLang="ja-JP" dirty="0"/>
          </a:p>
          <a:p>
            <a:r>
              <a:rPr lang="ja-JP" altLang="en-US" dirty="0"/>
              <a:t>社会全体の富は増える。</a:t>
            </a:r>
            <a:endParaRPr lang="en-US" altLang="ja-JP" dirty="0"/>
          </a:p>
          <a:p>
            <a:endParaRPr lang="en-US" altLang="ja-JP" dirty="0"/>
          </a:p>
          <a:p>
            <a:endParaRPr kumimoji="1" lang="en-US" altLang="ja-JP" dirty="0" smtClean="0"/>
          </a:p>
          <a:p>
            <a:r>
              <a:rPr kumimoji="1" lang="ja-JP" altLang="en-US" dirty="0" smtClean="0"/>
              <a:t>買う時はできるだけ安く、売る時はできるだけ高くの間違い。</a:t>
            </a:r>
            <a:endParaRPr kumimoji="1" lang="en-US" altLang="ja-JP" dirty="0" smtClean="0"/>
          </a:p>
          <a:p>
            <a:r>
              <a:rPr lang="ja-JP" altLang="en-US" dirty="0" smtClean="0"/>
              <a:t>物</a:t>
            </a:r>
            <a:r>
              <a:rPr lang="ja-JP" altLang="en-US" dirty="0"/>
              <a:t>にはつくった人の命が宿っている。お金に換算できない。</a:t>
            </a:r>
            <a:endParaRPr lang="en-US" altLang="ja-JP" dirty="0"/>
          </a:p>
          <a:p>
            <a:r>
              <a:rPr lang="en-US" altLang="ja-JP" b="1" dirty="0">
                <a:solidFill>
                  <a:srgbClr val="C00000"/>
                </a:solidFill>
              </a:rPr>
              <a:t>Priceless</a:t>
            </a:r>
            <a:r>
              <a:rPr lang="ja-JP" altLang="en-US" dirty="0"/>
              <a:t>な物を交換し合う。</a:t>
            </a:r>
            <a:endParaRPr lang="en-US" altLang="ja-JP" dirty="0"/>
          </a:p>
          <a:p>
            <a:endParaRPr kumimoji="1" lang="en-US" altLang="ja-JP" dirty="0" smtClean="0"/>
          </a:p>
          <a:p>
            <a:r>
              <a:rPr kumimoji="1" lang="ja-JP" altLang="en-US" dirty="0" smtClean="0"/>
              <a:t>恵みは独り占めするためではなく。分かち合うため、　　信じる。与えられると、分けてもらえると。</a:t>
            </a:r>
            <a:endParaRPr kumimoji="1" lang="en-US" altLang="ja-JP" dirty="0" smtClean="0"/>
          </a:p>
          <a:p>
            <a:r>
              <a:rPr lang="ja-JP" altLang="en-US" dirty="0"/>
              <a:t>吐くから</a:t>
            </a:r>
            <a:r>
              <a:rPr lang="ja-JP" altLang="en-US" dirty="0" smtClean="0"/>
              <a:t>吸える　　与えれば、与えられる。</a:t>
            </a:r>
            <a:endParaRPr kumimoji="1" lang="en-US" altLang="ja-JP" dirty="0" smtClean="0"/>
          </a:p>
          <a:p>
            <a:r>
              <a:rPr lang="ja-JP" altLang="en-US" dirty="0"/>
              <a:t>愛されたら、愛することができる。　</a:t>
            </a:r>
            <a:r>
              <a:rPr lang="ja-JP" altLang="en-US" dirty="0" err="1"/>
              <a:t>べ</a:t>
            </a:r>
            <a:r>
              <a:rPr lang="ja-JP" altLang="en-US" dirty="0"/>
              <a:t>テルの例</a:t>
            </a:r>
            <a:r>
              <a:rPr lang="ja-JP" altLang="en-US" dirty="0" smtClean="0"/>
              <a:t>。</a:t>
            </a:r>
            <a:endParaRPr lang="en-US" altLang="ja-JP" dirty="0" smtClean="0"/>
          </a:p>
          <a:p>
            <a:r>
              <a:rPr lang="ja-JP" altLang="en-US" dirty="0"/>
              <a:t>人から傷つけられると、与えるなんてできないと思うかも</a:t>
            </a:r>
            <a:r>
              <a:rPr lang="ja-JP" altLang="en-US" dirty="0" smtClean="0"/>
              <a:t>しれないが、まずは、</a:t>
            </a:r>
            <a:endParaRPr lang="en-US" altLang="ja-JP" dirty="0"/>
          </a:p>
          <a:p>
            <a:r>
              <a:rPr lang="ja-JP" altLang="en-US" dirty="0" smtClean="0"/>
              <a:t>愛すること。</a:t>
            </a:r>
            <a:endParaRPr lang="en-US" altLang="ja-JP" dirty="0"/>
          </a:p>
          <a:p>
            <a:endParaRPr lang="en-US" altLang="ja-JP" dirty="0"/>
          </a:p>
          <a:p>
            <a:endParaRPr kumimoji="1" lang="ja-JP" altLang="en-US" dirty="0"/>
          </a:p>
        </p:txBody>
      </p:sp>
      <p:sp>
        <p:nvSpPr>
          <p:cNvPr id="4" name="スライド番号プレースホルダー 3"/>
          <p:cNvSpPr>
            <a:spLocks noGrp="1"/>
          </p:cNvSpPr>
          <p:nvPr>
            <p:ph type="sldNum" sz="quarter" idx="10"/>
          </p:nvPr>
        </p:nvSpPr>
        <p:spPr/>
        <p:txBody>
          <a:bodyPr/>
          <a:lstStyle/>
          <a:p>
            <a:fld id="{8FFB4D7A-9B4B-4044-B8F1-1B7DFB4DC6EB}" type="slidenum">
              <a:rPr kumimoji="1" lang="ja-JP" altLang="en-US" smtClean="0"/>
              <a:t>8</a:t>
            </a:fld>
            <a:endParaRPr kumimoji="1" lang="ja-JP" altLang="en-US"/>
          </a:p>
        </p:txBody>
      </p:sp>
    </p:spTree>
    <p:extLst>
      <p:ext uri="{BB962C8B-B14F-4D97-AF65-F5344CB8AC3E}">
        <p14:creationId xmlns:p14="http://schemas.microsoft.com/office/powerpoint/2010/main" val="353025976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dirty="0" smtClean="0"/>
              <a:t>奪い合う</a:t>
            </a:r>
            <a:r>
              <a:rPr lang="ja-JP" altLang="en-US" dirty="0"/>
              <a:t>から足りないだけ。奪うことをやめれば、必要以上に、自分の物として蓄えることをやめれば、実は、既に充分以上の物を</a:t>
            </a:r>
            <a:r>
              <a:rPr lang="ja-JP" altLang="en-US" dirty="0" smtClean="0"/>
              <a:t>、天から与えられていること</a:t>
            </a:r>
            <a:r>
              <a:rPr lang="ja-JP" altLang="en-US" dirty="0"/>
              <a:t>に気づける。</a:t>
            </a:r>
          </a:p>
          <a:p>
            <a:endParaRPr lang="ja-JP" altLang="en-US" dirty="0"/>
          </a:p>
          <a:p>
            <a:r>
              <a:rPr lang="ja-JP" altLang="en-US" dirty="0"/>
              <a:t>天からどれほど多くの物を与えてくださっているかに気づくなら、私たち一人一人も与える人になれる。</a:t>
            </a:r>
            <a:endParaRPr lang="en-US" altLang="ja-JP" dirty="0"/>
          </a:p>
          <a:p>
            <a:endParaRPr lang="en-US" altLang="ja-JP" dirty="0"/>
          </a:p>
          <a:p>
            <a:endParaRPr lang="ja-JP" altLang="en-US" dirty="0"/>
          </a:p>
          <a:p>
            <a:endParaRPr lang="ja-JP" altLang="en-US" dirty="0"/>
          </a:p>
          <a:p>
            <a:endParaRPr lang="ja-JP" altLang="en-US" dirty="0"/>
          </a:p>
          <a:p>
            <a:endParaRPr kumimoji="1" lang="ja-JP" altLang="en-US" dirty="0"/>
          </a:p>
        </p:txBody>
      </p:sp>
      <p:sp>
        <p:nvSpPr>
          <p:cNvPr id="4" name="スライド番号プレースホルダー 3"/>
          <p:cNvSpPr>
            <a:spLocks noGrp="1"/>
          </p:cNvSpPr>
          <p:nvPr>
            <p:ph type="sldNum" sz="quarter" idx="10"/>
          </p:nvPr>
        </p:nvSpPr>
        <p:spPr/>
        <p:txBody>
          <a:bodyPr/>
          <a:lstStyle/>
          <a:p>
            <a:fld id="{8FFB4D7A-9B4B-4044-B8F1-1B7DFB4DC6EB}" type="slidenum">
              <a:rPr kumimoji="1" lang="ja-JP" altLang="en-US" smtClean="0"/>
              <a:t>9</a:t>
            </a:fld>
            <a:endParaRPr kumimoji="1" lang="ja-JP" altLang="en-US"/>
          </a:p>
        </p:txBody>
      </p:sp>
    </p:spTree>
    <p:extLst>
      <p:ext uri="{BB962C8B-B14F-4D97-AF65-F5344CB8AC3E}">
        <p14:creationId xmlns:p14="http://schemas.microsoft.com/office/powerpoint/2010/main" val="22217001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A2EAA903-BA0E-4BE5-A555-FEB1C15FA2A2}" type="datetimeFigureOut">
              <a:rPr kumimoji="1" lang="ja-JP" altLang="en-US" smtClean="0"/>
              <a:t>2014/9/10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32731FA-6CB4-46EE-A400-A75C9CF80E03}" type="slidenum">
              <a:rPr kumimoji="1" lang="ja-JP" altLang="en-US" smtClean="0"/>
              <a:t>‹#›</a:t>
            </a:fld>
            <a:endParaRPr kumimoji="1" lang="ja-JP" altLang="en-US"/>
          </a:p>
        </p:txBody>
      </p:sp>
    </p:spTree>
    <p:extLst>
      <p:ext uri="{BB962C8B-B14F-4D97-AF65-F5344CB8AC3E}">
        <p14:creationId xmlns:p14="http://schemas.microsoft.com/office/powerpoint/2010/main" val="9709449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A2EAA903-BA0E-4BE5-A555-FEB1C15FA2A2}" type="datetimeFigureOut">
              <a:rPr kumimoji="1" lang="ja-JP" altLang="en-US" smtClean="0"/>
              <a:t>2014/9/10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32731FA-6CB4-46EE-A400-A75C9CF80E03}" type="slidenum">
              <a:rPr kumimoji="1" lang="ja-JP" altLang="en-US" smtClean="0"/>
              <a:t>‹#›</a:t>
            </a:fld>
            <a:endParaRPr kumimoji="1" lang="ja-JP" altLang="en-US"/>
          </a:p>
        </p:txBody>
      </p:sp>
    </p:spTree>
    <p:extLst>
      <p:ext uri="{BB962C8B-B14F-4D97-AF65-F5344CB8AC3E}">
        <p14:creationId xmlns:p14="http://schemas.microsoft.com/office/powerpoint/2010/main" val="3202988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A2EAA903-BA0E-4BE5-A555-FEB1C15FA2A2}" type="datetimeFigureOut">
              <a:rPr kumimoji="1" lang="ja-JP" altLang="en-US" smtClean="0"/>
              <a:t>2014/9/10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32731FA-6CB4-46EE-A400-A75C9CF80E03}" type="slidenum">
              <a:rPr kumimoji="1" lang="ja-JP" altLang="en-US" smtClean="0"/>
              <a:t>‹#›</a:t>
            </a:fld>
            <a:endParaRPr kumimoji="1" lang="ja-JP" altLang="en-US"/>
          </a:p>
        </p:txBody>
      </p:sp>
    </p:spTree>
    <p:extLst>
      <p:ext uri="{BB962C8B-B14F-4D97-AF65-F5344CB8AC3E}">
        <p14:creationId xmlns:p14="http://schemas.microsoft.com/office/powerpoint/2010/main" val="4813152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ユーザー設定レイアウ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38731A83-7B80-429D-A679-C89F1F34425C}" type="datetimeFigureOut">
              <a:rPr kumimoji="1" lang="ja-JP" altLang="en-US" smtClean="0"/>
              <a:t>2014/9/10</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5D5D67FF-36B1-4C03-8F3B-B3F33741C823}" type="slidenum">
              <a:rPr kumimoji="1" lang="ja-JP" altLang="en-US" smtClean="0"/>
              <a:t>‹#›</a:t>
            </a:fld>
            <a:endParaRPr kumimoji="1" lang="ja-JP" altLang="en-US"/>
          </a:p>
        </p:txBody>
      </p:sp>
    </p:spTree>
    <p:extLst>
      <p:ext uri="{BB962C8B-B14F-4D97-AF65-F5344CB8AC3E}">
        <p14:creationId xmlns:p14="http://schemas.microsoft.com/office/powerpoint/2010/main" val="1856274621"/>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ユーザー設定レイアウ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38731A83-7B80-429D-A679-C89F1F34425C}" type="datetimeFigureOut">
              <a:rPr kumimoji="1" lang="ja-JP" altLang="en-US" smtClean="0"/>
              <a:t>2014/9/10</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5D5D67FF-36B1-4C03-8F3B-B3F33741C823}" type="slidenum">
              <a:rPr kumimoji="1" lang="ja-JP" altLang="en-US" smtClean="0"/>
              <a:t>‹#›</a:t>
            </a:fld>
            <a:endParaRPr kumimoji="1" lang="ja-JP" altLang="en-US"/>
          </a:p>
        </p:txBody>
      </p:sp>
    </p:spTree>
    <p:extLst>
      <p:ext uri="{BB962C8B-B14F-4D97-AF65-F5344CB8AC3E}">
        <p14:creationId xmlns:p14="http://schemas.microsoft.com/office/powerpoint/2010/main" val="2460224033"/>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2268B560-E112-47DC-BB33-9DB369F744FC}" type="datetimeFigureOut">
              <a:rPr kumimoji="1" lang="ja-JP" altLang="en-US" smtClean="0"/>
              <a:t>2014/9/10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6B9655E-A47C-4295-A7F3-2F61B7AF56C2}" type="slidenum">
              <a:rPr kumimoji="1" lang="ja-JP" altLang="en-US" smtClean="0"/>
              <a:t>‹#›</a:t>
            </a:fld>
            <a:endParaRPr kumimoji="1" lang="ja-JP" altLang="en-US"/>
          </a:p>
        </p:txBody>
      </p:sp>
    </p:spTree>
    <p:extLst>
      <p:ext uri="{BB962C8B-B14F-4D97-AF65-F5344CB8AC3E}">
        <p14:creationId xmlns:p14="http://schemas.microsoft.com/office/powerpoint/2010/main" val="156259961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2268B560-E112-47DC-BB33-9DB369F744FC}" type="datetimeFigureOut">
              <a:rPr kumimoji="1" lang="ja-JP" altLang="en-US" smtClean="0"/>
              <a:t>2014/9/10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6B9655E-A47C-4295-A7F3-2F61B7AF56C2}" type="slidenum">
              <a:rPr kumimoji="1" lang="ja-JP" altLang="en-US" smtClean="0"/>
              <a:t>‹#›</a:t>
            </a:fld>
            <a:endParaRPr kumimoji="1" lang="ja-JP" altLang="en-US"/>
          </a:p>
        </p:txBody>
      </p:sp>
    </p:spTree>
    <p:extLst>
      <p:ext uri="{BB962C8B-B14F-4D97-AF65-F5344CB8AC3E}">
        <p14:creationId xmlns:p14="http://schemas.microsoft.com/office/powerpoint/2010/main" val="192368394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2268B560-E112-47DC-BB33-9DB369F744FC}" type="datetimeFigureOut">
              <a:rPr kumimoji="1" lang="ja-JP" altLang="en-US" smtClean="0"/>
              <a:t>2014/9/10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6B9655E-A47C-4295-A7F3-2F61B7AF56C2}" type="slidenum">
              <a:rPr kumimoji="1" lang="ja-JP" altLang="en-US" smtClean="0"/>
              <a:t>‹#›</a:t>
            </a:fld>
            <a:endParaRPr kumimoji="1" lang="ja-JP" altLang="en-US"/>
          </a:p>
        </p:txBody>
      </p:sp>
    </p:spTree>
    <p:extLst>
      <p:ext uri="{BB962C8B-B14F-4D97-AF65-F5344CB8AC3E}">
        <p14:creationId xmlns:p14="http://schemas.microsoft.com/office/powerpoint/2010/main" val="51729044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2268B560-E112-47DC-BB33-9DB369F744FC}" type="datetimeFigureOut">
              <a:rPr kumimoji="1" lang="ja-JP" altLang="en-US" smtClean="0"/>
              <a:t>2014/9/10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6B9655E-A47C-4295-A7F3-2F61B7AF56C2}" type="slidenum">
              <a:rPr kumimoji="1" lang="ja-JP" altLang="en-US" smtClean="0"/>
              <a:t>‹#›</a:t>
            </a:fld>
            <a:endParaRPr kumimoji="1" lang="ja-JP" altLang="en-US"/>
          </a:p>
        </p:txBody>
      </p:sp>
    </p:spTree>
    <p:extLst>
      <p:ext uri="{BB962C8B-B14F-4D97-AF65-F5344CB8AC3E}">
        <p14:creationId xmlns:p14="http://schemas.microsoft.com/office/powerpoint/2010/main" val="47153521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2268B560-E112-47DC-BB33-9DB369F744FC}" type="datetimeFigureOut">
              <a:rPr kumimoji="1" lang="ja-JP" altLang="en-US" smtClean="0"/>
              <a:t>2014/9/10</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36B9655E-A47C-4295-A7F3-2F61B7AF56C2}" type="slidenum">
              <a:rPr kumimoji="1" lang="ja-JP" altLang="en-US" smtClean="0"/>
              <a:t>‹#›</a:t>
            </a:fld>
            <a:endParaRPr kumimoji="1" lang="ja-JP" altLang="en-US"/>
          </a:p>
        </p:txBody>
      </p:sp>
    </p:spTree>
    <p:extLst>
      <p:ext uri="{BB962C8B-B14F-4D97-AF65-F5344CB8AC3E}">
        <p14:creationId xmlns:p14="http://schemas.microsoft.com/office/powerpoint/2010/main" val="61714552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2268B560-E112-47DC-BB33-9DB369F744FC}" type="datetimeFigureOut">
              <a:rPr kumimoji="1" lang="ja-JP" altLang="en-US" smtClean="0"/>
              <a:t>2014/9/10</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36B9655E-A47C-4295-A7F3-2F61B7AF56C2}" type="slidenum">
              <a:rPr kumimoji="1" lang="ja-JP" altLang="en-US" smtClean="0"/>
              <a:t>‹#›</a:t>
            </a:fld>
            <a:endParaRPr kumimoji="1" lang="ja-JP" altLang="en-US"/>
          </a:p>
        </p:txBody>
      </p:sp>
    </p:spTree>
    <p:extLst>
      <p:ext uri="{BB962C8B-B14F-4D97-AF65-F5344CB8AC3E}">
        <p14:creationId xmlns:p14="http://schemas.microsoft.com/office/powerpoint/2010/main" val="17541375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A2EAA903-BA0E-4BE5-A555-FEB1C15FA2A2}" type="datetimeFigureOut">
              <a:rPr kumimoji="1" lang="ja-JP" altLang="en-US" smtClean="0"/>
              <a:t>2014/9/10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32731FA-6CB4-46EE-A400-A75C9CF80E03}" type="slidenum">
              <a:rPr kumimoji="1" lang="ja-JP" altLang="en-US" smtClean="0"/>
              <a:t>‹#›</a:t>
            </a:fld>
            <a:endParaRPr kumimoji="1" lang="ja-JP" altLang="en-US"/>
          </a:p>
        </p:txBody>
      </p:sp>
    </p:spTree>
    <p:extLst>
      <p:ext uri="{BB962C8B-B14F-4D97-AF65-F5344CB8AC3E}">
        <p14:creationId xmlns:p14="http://schemas.microsoft.com/office/powerpoint/2010/main" val="164956738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2268B560-E112-47DC-BB33-9DB369F744FC}" type="datetimeFigureOut">
              <a:rPr kumimoji="1" lang="ja-JP" altLang="en-US" smtClean="0"/>
              <a:t>2014/9/10</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36B9655E-A47C-4295-A7F3-2F61B7AF56C2}" type="slidenum">
              <a:rPr kumimoji="1" lang="ja-JP" altLang="en-US" smtClean="0"/>
              <a:t>‹#›</a:t>
            </a:fld>
            <a:endParaRPr kumimoji="1" lang="ja-JP" altLang="en-US"/>
          </a:p>
        </p:txBody>
      </p:sp>
    </p:spTree>
    <p:extLst>
      <p:ext uri="{BB962C8B-B14F-4D97-AF65-F5344CB8AC3E}">
        <p14:creationId xmlns:p14="http://schemas.microsoft.com/office/powerpoint/2010/main" val="241430140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2268B560-E112-47DC-BB33-9DB369F744FC}" type="datetimeFigureOut">
              <a:rPr kumimoji="1" lang="ja-JP" altLang="en-US" smtClean="0"/>
              <a:t>2014/9/10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6B9655E-A47C-4295-A7F3-2F61B7AF56C2}" type="slidenum">
              <a:rPr kumimoji="1" lang="ja-JP" altLang="en-US" smtClean="0"/>
              <a:t>‹#›</a:t>
            </a:fld>
            <a:endParaRPr kumimoji="1" lang="ja-JP" altLang="en-US"/>
          </a:p>
        </p:txBody>
      </p:sp>
    </p:spTree>
    <p:extLst>
      <p:ext uri="{BB962C8B-B14F-4D97-AF65-F5344CB8AC3E}">
        <p14:creationId xmlns:p14="http://schemas.microsoft.com/office/powerpoint/2010/main" val="213077925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2268B560-E112-47DC-BB33-9DB369F744FC}" type="datetimeFigureOut">
              <a:rPr kumimoji="1" lang="ja-JP" altLang="en-US" smtClean="0"/>
              <a:t>2014/9/10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6B9655E-A47C-4295-A7F3-2F61B7AF56C2}" type="slidenum">
              <a:rPr kumimoji="1" lang="ja-JP" altLang="en-US" smtClean="0"/>
              <a:t>‹#›</a:t>
            </a:fld>
            <a:endParaRPr kumimoji="1" lang="ja-JP" altLang="en-US"/>
          </a:p>
        </p:txBody>
      </p:sp>
    </p:spTree>
    <p:extLst>
      <p:ext uri="{BB962C8B-B14F-4D97-AF65-F5344CB8AC3E}">
        <p14:creationId xmlns:p14="http://schemas.microsoft.com/office/powerpoint/2010/main" val="164954416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2268B560-E112-47DC-BB33-9DB369F744FC}" type="datetimeFigureOut">
              <a:rPr kumimoji="1" lang="ja-JP" altLang="en-US" smtClean="0"/>
              <a:t>2014/9/10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6B9655E-A47C-4295-A7F3-2F61B7AF56C2}" type="slidenum">
              <a:rPr kumimoji="1" lang="ja-JP" altLang="en-US" smtClean="0"/>
              <a:t>‹#›</a:t>
            </a:fld>
            <a:endParaRPr kumimoji="1" lang="ja-JP" altLang="en-US"/>
          </a:p>
        </p:txBody>
      </p:sp>
    </p:spTree>
    <p:extLst>
      <p:ext uri="{BB962C8B-B14F-4D97-AF65-F5344CB8AC3E}">
        <p14:creationId xmlns:p14="http://schemas.microsoft.com/office/powerpoint/2010/main" val="316438607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2268B560-E112-47DC-BB33-9DB369F744FC}" type="datetimeFigureOut">
              <a:rPr kumimoji="1" lang="ja-JP" altLang="en-US" smtClean="0"/>
              <a:t>2014/9/10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6B9655E-A47C-4295-A7F3-2F61B7AF56C2}" type="slidenum">
              <a:rPr kumimoji="1" lang="ja-JP" altLang="en-US" smtClean="0"/>
              <a:t>‹#›</a:t>
            </a:fld>
            <a:endParaRPr kumimoji="1" lang="ja-JP" altLang="en-US"/>
          </a:p>
        </p:txBody>
      </p:sp>
    </p:spTree>
    <p:extLst>
      <p:ext uri="{BB962C8B-B14F-4D97-AF65-F5344CB8AC3E}">
        <p14:creationId xmlns:p14="http://schemas.microsoft.com/office/powerpoint/2010/main" val="14091827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647602D2-268D-4265-BAEC-954D785D51D2}" type="datetimeFigureOut">
              <a:rPr kumimoji="1" lang="ja-JP" altLang="en-US" smtClean="0"/>
              <a:t>2014/9/10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C311149-6E69-4D44-9921-E34B3331FDC3}" type="slidenum">
              <a:rPr kumimoji="1" lang="ja-JP" altLang="en-US" smtClean="0"/>
              <a:t>‹#›</a:t>
            </a:fld>
            <a:endParaRPr kumimoji="1" lang="ja-JP" altLang="en-US"/>
          </a:p>
        </p:txBody>
      </p:sp>
    </p:spTree>
    <p:extLst>
      <p:ext uri="{BB962C8B-B14F-4D97-AF65-F5344CB8AC3E}">
        <p14:creationId xmlns:p14="http://schemas.microsoft.com/office/powerpoint/2010/main" val="1492144116"/>
      </p:ext>
    </p:extLst>
  </p:cSld>
  <p:clrMapOvr>
    <a:masterClrMapping/>
  </p:clrMapOvr>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647602D2-268D-4265-BAEC-954D785D51D2}" type="datetimeFigureOut">
              <a:rPr kumimoji="1" lang="ja-JP" altLang="en-US" smtClean="0"/>
              <a:t>2014/9/10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C311149-6E69-4D44-9921-E34B3331FDC3}" type="slidenum">
              <a:rPr kumimoji="1" lang="ja-JP" altLang="en-US" smtClean="0"/>
              <a:t>‹#›</a:t>
            </a:fld>
            <a:endParaRPr kumimoji="1" lang="ja-JP" altLang="en-US"/>
          </a:p>
        </p:txBody>
      </p:sp>
    </p:spTree>
    <p:extLst>
      <p:ext uri="{BB962C8B-B14F-4D97-AF65-F5344CB8AC3E}">
        <p14:creationId xmlns:p14="http://schemas.microsoft.com/office/powerpoint/2010/main" val="3307903688"/>
      </p:ext>
    </p:extLst>
  </p:cSld>
  <p:clrMapOvr>
    <a:masterClrMapping/>
  </p:clrMapOvr>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647602D2-268D-4265-BAEC-954D785D51D2}" type="datetimeFigureOut">
              <a:rPr kumimoji="1" lang="ja-JP" altLang="en-US" smtClean="0"/>
              <a:t>2014/9/10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C311149-6E69-4D44-9921-E34B3331FDC3}" type="slidenum">
              <a:rPr kumimoji="1" lang="ja-JP" altLang="en-US" smtClean="0"/>
              <a:t>‹#›</a:t>
            </a:fld>
            <a:endParaRPr kumimoji="1" lang="ja-JP" altLang="en-US"/>
          </a:p>
        </p:txBody>
      </p:sp>
    </p:spTree>
    <p:extLst>
      <p:ext uri="{BB962C8B-B14F-4D97-AF65-F5344CB8AC3E}">
        <p14:creationId xmlns:p14="http://schemas.microsoft.com/office/powerpoint/2010/main" val="1735155562"/>
      </p:ext>
    </p:extLst>
  </p:cSld>
  <p:clrMapOvr>
    <a:masterClrMapping/>
  </p:clrMapOvr>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647602D2-268D-4265-BAEC-954D785D51D2}" type="datetimeFigureOut">
              <a:rPr kumimoji="1" lang="ja-JP" altLang="en-US" smtClean="0"/>
              <a:t>2014/9/10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C311149-6E69-4D44-9921-E34B3331FDC3}" type="slidenum">
              <a:rPr kumimoji="1" lang="ja-JP" altLang="en-US" smtClean="0"/>
              <a:t>‹#›</a:t>
            </a:fld>
            <a:endParaRPr kumimoji="1" lang="ja-JP" altLang="en-US"/>
          </a:p>
        </p:txBody>
      </p:sp>
    </p:spTree>
    <p:extLst>
      <p:ext uri="{BB962C8B-B14F-4D97-AF65-F5344CB8AC3E}">
        <p14:creationId xmlns:p14="http://schemas.microsoft.com/office/powerpoint/2010/main" val="20960454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647602D2-268D-4265-BAEC-954D785D51D2}" type="datetimeFigureOut">
              <a:rPr kumimoji="1" lang="ja-JP" altLang="en-US" smtClean="0"/>
              <a:t>2014/9/10</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CC311149-6E69-4D44-9921-E34B3331FDC3}" type="slidenum">
              <a:rPr kumimoji="1" lang="ja-JP" altLang="en-US" smtClean="0"/>
              <a:t>‹#›</a:t>
            </a:fld>
            <a:endParaRPr kumimoji="1" lang="ja-JP" altLang="en-US"/>
          </a:p>
        </p:txBody>
      </p:sp>
    </p:spTree>
    <p:extLst>
      <p:ext uri="{BB962C8B-B14F-4D97-AF65-F5344CB8AC3E}">
        <p14:creationId xmlns:p14="http://schemas.microsoft.com/office/powerpoint/2010/main" val="41878483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A2EAA903-BA0E-4BE5-A555-FEB1C15FA2A2}" type="datetimeFigureOut">
              <a:rPr kumimoji="1" lang="ja-JP" altLang="en-US" smtClean="0"/>
              <a:t>2014/9/10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32731FA-6CB4-46EE-A400-A75C9CF80E03}" type="slidenum">
              <a:rPr kumimoji="1" lang="ja-JP" altLang="en-US" smtClean="0"/>
              <a:t>‹#›</a:t>
            </a:fld>
            <a:endParaRPr kumimoji="1" lang="ja-JP" altLang="en-US"/>
          </a:p>
        </p:txBody>
      </p:sp>
    </p:spTree>
    <p:extLst>
      <p:ext uri="{BB962C8B-B14F-4D97-AF65-F5344CB8AC3E}">
        <p14:creationId xmlns:p14="http://schemas.microsoft.com/office/powerpoint/2010/main" val="4000910565"/>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647602D2-268D-4265-BAEC-954D785D51D2}" type="datetimeFigureOut">
              <a:rPr kumimoji="1" lang="ja-JP" altLang="en-US" smtClean="0"/>
              <a:t>2014/9/10</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CC311149-6E69-4D44-9921-E34B3331FDC3}" type="slidenum">
              <a:rPr kumimoji="1" lang="ja-JP" altLang="en-US" smtClean="0"/>
              <a:t>‹#›</a:t>
            </a:fld>
            <a:endParaRPr kumimoji="1" lang="ja-JP" altLang="en-US"/>
          </a:p>
        </p:txBody>
      </p:sp>
    </p:spTree>
    <p:extLst>
      <p:ext uri="{BB962C8B-B14F-4D97-AF65-F5344CB8AC3E}">
        <p14:creationId xmlns:p14="http://schemas.microsoft.com/office/powerpoint/2010/main" val="109904037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647602D2-268D-4265-BAEC-954D785D51D2}" type="datetimeFigureOut">
              <a:rPr kumimoji="1" lang="ja-JP" altLang="en-US" smtClean="0"/>
              <a:t>2014/9/10</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CC311149-6E69-4D44-9921-E34B3331FDC3}" type="slidenum">
              <a:rPr kumimoji="1" lang="ja-JP" altLang="en-US" smtClean="0"/>
              <a:t>‹#›</a:t>
            </a:fld>
            <a:endParaRPr kumimoji="1" lang="ja-JP" altLang="en-US"/>
          </a:p>
        </p:txBody>
      </p:sp>
    </p:spTree>
    <p:extLst>
      <p:ext uri="{BB962C8B-B14F-4D97-AF65-F5344CB8AC3E}">
        <p14:creationId xmlns:p14="http://schemas.microsoft.com/office/powerpoint/2010/main" val="2433260982"/>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647602D2-268D-4265-BAEC-954D785D51D2}" type="datetimeFigureOut">
              <a:rPr kumimoji="1" lang="ja-JP" altLang="en-US" smtClean="0"/>
              <a:t>2014/9/10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C311149-6E69-4D44-9921-E34B3331FDC3}" type="slidenum">
              <a:rPr kumimoji="1" lang="ja-JP" altLang="en-US" smtClean="0"/>
              <a:t>‹#›</a:t>
            </a:fld>
            <a:endParaRPr kumimoji="1" lang="ja-JP" altLang="en-US"/>
          </a:p>
        </p:txBody>
      </p:sp>
    </p:spTree>
    <p:extLst>
      <p:ext uri="{BB962C8B-B14F-4D97-AF65-F5344CB8AC3E}">
        <p14:creationId xmlns:p14="http://schemas.microsoft.com/office/powerpoint/2010/main" val="3431369960"/>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647602D2-268D-4265-BAEC-954D785D51D2}" type="datetimeFigureOut">
              <a:rPr kumimoji="1" lang="ja-JP" altLang="en-US" smtClean="0"/>
              <a:t>2014/9/10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C311149-6E69-4D44-9921-E34B3331FDC3}" type="slidenum">
              <a:rPr kumimoji="1" lang="ja-JP" altLang="en-US" smtClean="0"/>
              <a:t>‹#›</a:t>
            </a:fld>
            <a:endParaRPr kumimoji="1" lang="ja-JP" altLang="en-US"/>
          </a:p>
        </p:txBody>
      </p:sp>
    </p:spTree>
    <p:extLst>
      <p:ext uri="{BB962C8B-B14F-4D97-AF65-F5344CB8AC3E}">
        <p14:creationId xmlns:p14="http://schemas.microsoft.com/office/powerpoint/2010/main" val="1616759467"/>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647602D2-268D-4265-BAEC-954D785D51D2}" type="datetimeFigureOut">
              <a:rPr kumimoji="1" lang="ja-JP" altLang="en-US" smtClean="0"/>
              <a:t>2014/9/10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C311149-6E69-4D44-9921-E34B3331FDC3}" type="slidenum">
              <a:rPr kumimoji="1" lang="ja-JP" altLang="en-US" smtClean="0"/>
              <a:t>‹#›</a:t>
            </a:fld>
            <a:endParaRPr kumimoji="1" lang="ja-JP" altLang="en-US"/>
          </a:p>
        </p:txBody>
      </p:sp>
    </p:spTree>
    <p:extLst>
      <p:ext uri="{BB962C8B-B14F-4D97-AF65-F5344CB8AC3E}">
        <p14:creationId xmlns:p14="http://schemas.microsoft.com/office/powerpoint/2010/main" val="2617973144"/>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647602D2-268D-4265-BAEC-954D785D51D2}" type="datetimeFigureOut">
              <a:rPr kumimoji="1" lang="ja-JP" altLang="en-US" smtClean="0"/>
              <a:t>2014/9/10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C311149-6E69-4D44-9921-E34B3331FDC3}" type="slidenum">
              <a:rPr kumimoji="1" lang="ja-JP" altLang="en-US" smtClean="0"/>
              <a:t>‹#›</a:t>
            </a:fld>
            <a:endParaRPr kumimoji="1" lang="ja-JP" altLang="en-US"/>
          </a:p>
        </p:txBody>
      </p:sp>
    </p:spTree>
    <p:extLst>
      <p:ext uri="{BB962C8B-B14F-4D97-AF65-F5344CB8AC3E}">
        <p14:creationId xmlns:p14="http://schemas.microsoft.com/office/powerpoint/2010/main" val="2459997247"/>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D340A92B-7240-437D-87DB-0854E44825E7}" type="datetimeFigureOut">
              <a:rPr kumimoji="1" lang="ja-JP" altLang="en-US" smtClean="0"/>
              <a:t>2014/9/10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A2C9BE1-796A-4585-BC97-559174800B69}" type="slidenum">
              <a:rPr kumimoji="1" lang="ja-JP" altLang="en-US" smtClean="0"/>
              <a:t>‹#›</a:t>
            </a:fld>
            <a:endParaRPr kumimoji="1" lang="ja-JP" altLang="en-US"/>
          </a:p>
        </p:txBody>
      </p:sp>
    </p:spTree>
    <p:extLst>
      <p:ext uri="{BB962C8B-B14F-4D97-AF65-F5344CB8AC3E}">
        <p14:creationId xmlns:p14="http://schemas.microsoft.com/office/powerpoint/2010/main" val="580192606"/>
      </p:ext>
    </p:extLst>
  </p:cSld>
  <p:clrMapOvr>
    <a:masterClrMapping/>
  </p:clrMapOvr>
  <p:timing>
    <p:tnLst>
      <p:par>
        <p:cTn id="1" dur="indefinite" restart="never" nodeType="tmRoot"/>
      </p:par>
    </p:tnLst>
  </p:timing>
</p:sldLayout>
</file>

<file path=ppt/slideLayouts/slideLayout37.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D340A92B-7240-437D-87DB-0854E44825E7}" type="datetimeFigureOut">
              <a:rPr kumimoji="1" lang="ja-JP" altLang="en-US" smtClean="0"/>
              <a:t>2014/9/10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A2C9BE1-796A-4585-BC97-559174800B69}" type="slidenum">
              <a:rPr kumimoji="1" lang="ja-JP" altLang="en-US" smtClean="0"/>
              <a:t>‹#›</a:t>
            </a:fld>
            <a:endParaRPr kumimoji="1" lang="ja-JP" altLang="en-US"/>
          </a:p>
        </p:txBody>
      </p:sp>
    </p:spTree>
    <p:extLst>
      <p:ext uri="{BB962C8B-B14F-4D97-AF65-F5344CB8AC3E}">
        <p14:creationId xmlns:p14="http://schemas.microsoft.com/office/powerpoint/2010/main" val="1056497890"/>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D340A92B-7240-437D-87DB-0854E44825E7}" type="datetimeFigureOut">
              <a:rPr kumimoji="1" lang="ja-JP" altLang="en-US" smtClean="0"/>
              <a:t>2014/9/10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A2C9BE1-796A-4585-BC97-559174800B69}" type="slidenum">
              <a:rPr kumimoji="1" lang="ja-JP" altLang="en-US" smtClean="0"/>
              <a:t>‹#›</a:t>
            </a:fld>
            <a:endParaRPr kumimoji="1" lang="ja-JP" altLang="en-US"/>
          </a:p>
        </p:txBody>
      </p:sp>
    </p:spTree>
    <p:extLst>
      <p:ext uri="{BB962C8B-B14F-4D97-AF65-F5344CB8AC3E}">
        <p14:creationId xmlns:p14="http://schemas.microsoft.com/office/powerpoint/2010/main" val="4121788058"/>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D340A92B-7240-437D-87DB-0854E44825E7}" type="datetimeFigureOut">
              <a:rPr kumimoji="1" lang="ja-JP" altLang="en-US" smtClean="0"/>
              <a:t>2014/9/10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AA2C9BE1-796A-4585-BC97-559174800B69}" type="slidenum">
              <a:rPr kumimoji="1" lang="ja-JP" altLang="en-US" smtClean="0"/>
              <a:t>‹#›</a:t>
            </a:fld>
            <a:endParaRPr kumimoji="1" lang="ja-JP" altLang="en-US"/>
          </a:p>
        </p:txBody>
      </p:sp>
    </p:spTree>
    <p:extLst>
      <p:ext uri="{BB962C8B-B14F-4D97-AF65-F5344CB8AC3E}">
        <p14:creationId xmlns:p14="http://schemas.microsoft.com/office/powerpoint/2010/main" val="4953026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A2EAA903-BA0E-4BE5-A555-FEB1C15FA2A2}" type="datetimeFigureOut">
              <a:rPr kumimoji="1" lang="ja-JP" altLang="en-US" smtClean="0"/>
              <a:t>2014/9/10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32731FA-6CB4-46EE-A400-A75C9CF80E03}" type="slidenum">
              <a:rPr kumimoji="1" lang="ja-JP" altLang="en-US" smtClean="0"/>
              <a:t>‹#›</a:t>
            </a:fld>
            <a:endParaRPr kumimoji="1" lang="ja-JP" altLang="en-US"/>
          </a:p>
        </p:txBody>
      </p:sp>
    </p:spTree>
    <p:extLst>
      <p:ext uri="{BB962C8B-B14F-4D97-AF65-F5344CB8AC3E}">
        <p14:creationId xmlns:p14="http://schemas.microsoft.com/office/powerpoint/2010/main" val="2324856886"/>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D340A92B-7240-437D-87DB-0854E44825E7}" type="datetimeFigureOut">
              <a:rPr kumimoji="1" lang="ja-JP" altLang="en-US" smtClean="0"/>
              <a:t>2014/9/10</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AA2C9BE1-796A-4585-BC97-559174800B69}" type="slidenum">
              <a:rPr kumimoji="1" lang="ja-JP" altLang="en-US" smtClean="0"/>
              <a:t>‹#›</a:t>
            </a:fld>
            <a:endParaRPr kumimoji="1" lang="ja-JP" altLang="en-US"/>
          </a:p>
        </p:txBody>
      </p:sp>
    </p:spTree>
    <p:extLst>
      <p:ext uri="{BB962C8B-B14F-4D97-AF65-F5344CB8AC3E}">
        <p14:creationId xmlns:p14="http://schemas.microsoft.com/office/powerpoint/2010/main" val="218309915"/>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D340A92B-7240-437D-87DB-0854E44825E7}" type="datetimeFigureOut">
              <a:rPr kumimoji="1" lang="ja-JP" altLang="en-US" smtClean="0"/>
              <a:t>2014/9/10</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AA2C9BE1-796A-4585-BC97-559174800B69}" type="slidenum">
              <a:rPr kumimoji="1" lang="ja-JP" altLang="en-US" smtClean="0"/>
              <a:t>‹#›</a:t>
            </a:fld>
            <a:endParaRPr kumimoji="1" lang="ja-JP" altLang="en-US"/>
          </a:p>
        </p:txBody>
      </p:sp>
    </p:spTree>
    <p:extLst>
      <p:ext uri="{BB962C8B-B14F-4D97-AF65-F5344CB8AC3E}">
        <p14:creationId xmlns:p14="http://schemas.microsoft.com/office/powerpoint/2010/main" val="2087661922"/>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D340A92B-7240-437D-87DB-0854E44825E7}" type="datetimeFigureOut">
              <a:rPr kumimoji="1" lang="ja-JP" altLang="en-US" smtClean="0"/>
              <a:t>2014/9/10</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AA2C9BE1-796A-4585-BC97-559174800B69}" type="slidenum">
              <a:rPr kumimoji="1" lang="ja-JP" altLang="en-US" smtClean="0"/>
              <a:t>‹#›</a:t>
            </a:fld>
            <a:endParaRPr kumimoji="1" lang="ja-JP" altLang="en-US"/>
          </a:p>
        </p:txBody>
      </p:sp>
    </p:spTree>
    <p:extLst>
      <p:ext uri="{BB962C8B-B14F-4D97-AF65-F5344CB8AC3E}">
        <p14:creationId xmlns:p14="http://schemas.microsoft.com/office/powerpoint/2010/main" val="3810308009"/>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D340A92B-7240-437D-87DB-0854E44825E7}" type="datetimeFigureOut">
              <a:rPr kumimoji="1" lang="ja-JP" altLang="en-US" smtClean="0"/>
              <a:t>2014/9/10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AA2C9BE1-796A-4585-BC97-559174800B69}" type="slidenum">
              <a:rPr kumimoji="1" lang="ja-JP" altLang="en-US" smtClean="0"/>
              <a:t>‹#›</a:t>
            </a:fld>
            <a:endParaRPr kumimoji="1" lang="ja-JP" altLang="en-US"/>
          </a:p>
        </p:txBody>
      </p:sp>
    </p:spTree>
    <p:extLst>
      <p:ext uri="{BB962C8B-B14F-4D97-AF65-F5344CB8AC3E}">
        <p14:creationId xmlns:p14="http://schemas.microsoft.com/office/powerpoint/2010/main" val="1699894646"/>
      </p:ext>
    </p:extLst>
  </p:cSld>
  <p:clrMapOvr>
    <a:masterClrMapping/>
  </p:clrMapOvr>
  <p:timing>
    <p:tnLst>
      <p:par>
        <p:cTn id="1" dur="indefinite" restart="never" nodeType="tmRoot"/>
      </p:par>
    </p:tnLst>
  </p:timing>
</p:sldLayout>
</file>

<file path=ppt/slideLayouts/slideLayout44.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D340A92B-7240-437D-87DB-0854E44825E7}" type="datetimeFigureOut">
              <a:rPr kumimoji="1" lang="ja-JP" altLang="en-US" smtClean="0"/>
              <a:t>2014/9/10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AA2C9BE1-796A-4585-BC97-559174800B69}" type="slidenum">
              <a:rPr kumimoji="1" lang="ja-JP" altLang="en-US" smtClean="0"/>
              <a:t>‹#›</a:t>
            </a:fld>
            <a:endParaRPr kumimoji="1" lang="ja-JP" altLang="en-US"/>
          </a:p>
        </p:txBody>
      </p:sp>
    </p:spTree>
    <p:extLst>
      <p:ext uri="{BB962C8B-B14F-4D97-AF65-F5344CB8AC3E}">
        <p14:creationId xmlns:p14="http://schemas.microsoft.com/office/powerpoint/2010/main" val="799362748"/>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D340A92B-7240-437D-87DB-0854E44825E7}" type="datetimeFigureOut">
              <a:rPr kumimoji="1" lang="ja-JP" altLang="en-US" smtClean="0"/>
              <a:t>2014/9/10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A2C9BE1-796A-4585-BC97-559174800B69}" type="slidenum">
              <a:rPr kumimoji="1" lang="ja-JP" altLang="en-US" smtClean="0"/>
              <a:t>‹#›</a:t>
            </a:fld>
            <a:endParaRPr kumimoji="1" lang="ja-JP" altLang="en-US"/>
          </a:p>
        </p:txBody>
      </p:sp>
    </p:spTree>
    <p:extLst>
      <p:ext uri="{BB962C8B-B14F-4D97-AF65-F5344CB8AC3E}">
        <p14:creationId xmlns:p14="http://schemas.microsoft.com/office/powerpoint/2010/main" val="1963391576"/>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D340A92B-7240-437D-87DB-0854E44825E7}" type="datetimeFigureOut">
              <a:rPr kumimoji="1" lang="ja-JP" altLang="en-US" smtClean="0"/>
              <a:t>2014/9/10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A2C9BE1-796A-4585-BC97-559174800B69}" type="slidenum">
              <a:rPr kumimoji="1" lang="ja-JP" altLang="en-US" smtClean="0"/>
              <a:t>‹#›</a:t>
            </a:fld>
            <a:endParaRPr kumimoji="1" lang="ja-JP" altLang="en-US"/>
          </a:p>
        </p:txBody>
      </p:sp>
    </p:spTree>
    <p:extLst>
      <p:ext uri="{BB962C8B-B14F-4D97-AF65-F5344CB8AC3E}">
        <p14:creationId xmlns:p14="http://schemas.microsoft.com/office/powerpoint/2010/main" val="3705117515"/>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A2EAA903-BA0E-4BE5-A555-FEB1C15FA2A2}" type="datetimeFigureOut">
              <a:rPr kumimoji="1" lang="ja-JP" altLang="en-US" smtClean="0"/>
              <a:t>2014/9/10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32731FA-6CB4-46EE-A400-A75C9CF80E03}" type="slidenum">
              <a:rPr kumimoji="1" lang="ja-JP" altLang="en-US" smtClean="0"/>
              <a:t>‹#›</a:t>
            </a:fld>
            <a:endParaRPr kumimoji="1" lang="ja-JP" altLang="en-US"/>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Date Placeholder 3"/>
          <p:cNvSpPr>
            <a:spLocks noGrp="1"/>
          </p:cNvSpPr>
          <p:nvPr>
            <p:ph type="dt" sz="half" idx="10"/>
          </p:nvPr>
        </p:nvSpPr>
        <p:spPr/>
        <p:txBody>
          <a:bodyPr/>
          <a:lstStyle/>
          <a:p>
            <a:fld id="{A2EAA903-BA0E-4BE5-A555-FEB1C15FA2A2}" type="datetimeFigureOut">
              <a:rPr kumimoji="1" lang="ja-JP" altLang="en-US" smtClean="0"/>
              <a:t>2014/9/10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32731FA-6CB4-46EE-A400-A75C9CF80E03}" type="slidenum">
              <a:rPr kumimoji="1" lang="ja-JP" altLang="en-US" smtClean="0"/>
              <a:t>‹#›</a:t>
            </a:fld>
            <a:endParaRPr kumimoji="1" lang="ja-JP" altLang="en-US"/>
          </a:p>
        </p:txBody>
      </p:sp>
      <p:sp>
        <p:nvSpPr>
          <p:cNvPr id="7" name="Title 6"/>
          <p:cNvSpPr>
            <a:spLocks noGrp="1"/>
          </p:cNvSpPr>
          <p:nvPr>
            <p:ph type="title"/>
          </p:nvPr>
        </p:nvSpPr>
        <p:spPr/>
        <p:txBody>
          <a:bodyPr/>
          <a:lstStyle/>
          <a:p>
            <a:r>
              <a:rPr lang="ja-JP" altLang="en-US" smtClean="0"/>
              <a:t>マスター タイトルの書式設定</a:t>
            </a:r>
            <a:endParaRPr lang="en-US"/>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A2EAA903-BA0E-4BE5-A555-FEB1C15FA2A2}" type="datetimeFigureOut">
              <a:rPr kumimoji="1" lang="ja-JP" altLang="en-US" smtClean="0"/>
              <a:t>2014/9/10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32731FA-6CB4-46EE-A400-A75C9CF80E03}" type="slidenum">
              <a:rPr kumimoji="1" lang="ja-JP" altLang="en-US" smtClean="0"/>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A2EAA903-BA0E-4BE5-A555-FEB1C15FA2A2}" type="datetimeFigureOut">
              <a:rPr kumimoji="1" lang="ja-JP" altLang="en-US" smtClean="0"/>
              <a:t>2014/9/10</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332731FA-6CB4-46EE-A400-A75C9CF80E03}" type="slidenum">
              <a:rPr kumimoji="1" lang="ja-JP" altLang="en-US" smtClean="0"/>
              <a:t>‹#›</a:t>
            </a:fld>
            <a:endParaRPr kumimoji="1" lang="ja-JP" altLang="en-US"/>
          </a:p>
        </p:txBody>
      </p:sp>
    </p:spTree>
    <p:extLst>
      <p:ext uri="{BB962C8B-B14F-4D97-AF65-F5344CB8AC3E}">
        <p14:creationId xmlns:p14="http://schemas.microsoft.com/office/powerpoint/2010/main" val="2683283951"/>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5" name="Date Placeholder 4"/>
          <p:cNvSpPr>
            <a:spLocks noGrp="1"/>
          </p:cNvSpPr>
          <p:nvPr>
            <p:ph type="dt" sz="half" idx="10"/>
          </p:nvPr>
        </p:nvSpPr>
        <p:spPr/>
        <p:txBody>
          <a:bodyPr/>
          <a:lstStyle/>
          <a:p>
            <a:fld id="{A2EAA903-BA0E-4BE5-A555-FEB1C15FA2A2}" type="datetimeFigureOut">
              <a:rPr kumimoji="1" lang="ja-JP" altLang="en-US" smtClean="0"/>
              <a:t>2014/9/10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32731FA-6CB4-46EE-A400-A75C9CF80E03}" type="slidenum">
              <a:rPr kumimoji="1" lang="ja-JP" altLang="en-US" smtClean="0"/>
              <a:t>‹#›</a:t>
            </a:fld>
            <a:endParaRPr kumimoji="1" lang="ja-JP" altLang="en-US"/>
          </a:p>
        </p:txBody>
      </p:sp>
      <p:sp>
        <p:nvSpPr>
          <p:cNvPr id="9" name="Content Placeholder 8"/>
          <p:cNvSpPr>
            <a:spLocks noGrp="1"/>
          </p:cNvSpPr>
          <p:nvPr>
            <p:ph sz="quarter" idx="13"/>
          </p:nvPr>
        </p:nvSpPr>
        <p:spPr>
          <a:xfrm>
            <a:off x="676655" y="2679192"/>
            <a:ext cx="3822192" cy="34472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ja-JP" altLang="en-US" smtClean="0"/>
              <a:t>マスター タイトルの書式設定</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A2EAA903-BA0E-4BE5-A555-FEB1C15FA2A2}" type="datetimeFigureOut">
              <a:rPr kumimoji="1" lang="ja-JP" altLang="en-US" smtClean="0"/>
              <a:t>2014/9/10</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332731FA-6CB4-46EE-A400-A75C9CF80E03}" type="slidenum">
              <a:rPr kumimoji="1" lang="ja-JP" altLang="en-US" smtClean="0"/>
              <a:t>‹#›</a:t>
            </a:fld>
            <a:endParaRPr kumimoji="1" lang="ja-JP" altLang="en-US"/>
          </a:p>
        </p:txBody>
      </p:sp>
    </p:spTree>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3" name="Date Placeholder 2"/>
          <p:cNvSpPr>
            <a:spLocks noGrp="1"/>
          </p:cNvSpPr>
          <p:nvPr>
            <p:ph type="dt" sz="half" idx="10"/>
          </p:nvPr>
        </p:nvSpPr>
        <p:spPr/>
        <p:txBody>
          <a:bodyPr/>
          <a:lstStyle/>
          <a:p>
            <a:fld id="{A2EAA903-BA0E-4BE5-A555-FEB1C15FA2A2}" type="datetimeFigureOut">
              <a:rPr kumimoji="1" lang="ja-JP" altLang="en-US" smtClean="0"/>
              <a:t>2014/9/10</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332731FA-6CB4-46EE-A400-A75C9CF80E03}" type="slidenum">
              <a:rPr kumimoji="1" lang="ja-JP" altLang="en-US" smtClean="0"/>
              <a:t>‹#›</a:t>
            </a:fld>
            <a:endParaRPr kumimoji="1" lang="ja-JP" altLang="en-US"/>
          </a:p>
        </p:txBody>
      </p:sp>
    </p:spTree>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showMasterSp="0" type="blank" preserve="1">
  <p:cSld name="白紙">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A2EAA903-BA0E-4BE5-A555-FEB1C15FA2A2}" type="datetimeFigureOut">
              <a:rPr kumimoji="1" lang="ja-JP" altLang="en-US" smtClean="0"/>
              <a:t>2014/9/10</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332731FA-6CB4-46EE-A400-A75C9CF80E03}" type="slidenum">
              <a:rPr kumimoji="1" lang="ja-JP" altLang="en-US" smtClean="0"/>
              <a:t>‹#›</a:t>
            </a:fld>
            <a:endParaRPr kumimoji="1" lang="ja-JP" altLang="en-US"/>
          </a:p>
        </p:txBody>
      </p:sp>
    </p:spTree>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10;コンテンツ">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A2EAA903-BA0E-4BE5-A555-FEB1C15FA2A2}" type="datetimeFigureOut">
              <a:rPr kumimoji="1" lang="ja-JP" altLang="en-US" smtClean="0"/>
              <a:t>2014/9/10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32731FA-6CB4-46EE-A400-A75C9CF80E03}" type="slidenum">
              <a:rPr kumimoji="1" lang="ja-JP" altLang="en-US" smtClean="0"/>
              <a:t>‹#›</a:t>
            </a:fld>
            <a:endParaRPr kumimoji="1" lang="ja-JP" altLang="en-US"/>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Tree>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ja-JP" altLang="en-US" smtClean="0"/>
              <a:t>マスター タイトルの書式設定</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A2EAA903-BA0E-4BE5-A555-FEB1C15FA2A2}" type="datetimeFigureOut">
              <a:rPr kumimoji="1" lang="ja-JP" altLang="en-US" smtClean="0"/>
              <a:t>2014/9/10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32731FA-6CB4-46EE-A400-A75C9CF80E03}" type="slidenum">
              <a:rPr kumimoji="1" lang="ja-JP" altLang="en-US" smtClean="0"/>
              <a:t>‹#›</a:t>
            </a:fld>
            <a:endParaRPr kumimoji="1" lang="ja-JP" altLang="en-US"/>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アイコンをクリックして図を追加</a:t>
            </a:r>
            <a:endParaRPr lang="en-US" dirty="0"/>
          </a:p>
        </p:txBody>
      </p:sp>
    </p:spTree>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Date Placeholder 3"/>
          <p:cNvSpPr>
            <a:spLocks noGrp="1"/>
          </p:cNvSpPr>
          <p:nvPr>
            <p:ph type="dt" sz="half" idx="10"/>
          </p:nvPr>
        </p:nvSpPr>
        <p:spPr/>
        <p:txBody>
          <a:bodyPr/>
          <a:lstStyle/>
          <a:p>
            <a:fld id="{A2EAA903-BA0E-4BE5-A555-FEB1C15FA2A2}" type="datetimeFigureOut">
              <a:rPr kumimoji="1" lang="ja-JP" altLang="en-US" smtClean="0"/>
              <a:t>2014/9/10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32731FA-6CB4-46EE-A400-A75C9CF80E03}" type="slidenum">
              <a:rPr kumimoji="1" lang="ja-JP" altLang="en-US" smtClean="0"/>
              <a:t>‹#›</a:t>
            </a:fld>
            <a:endParaRPr kumimoji="1" lang="ja-JP" altLang="en-US"/>
          </a:p>
        </p:txBody>
      </p:sp>
    </p:spTree>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showMasterSp="0" type="vertTitleAndTx" preserve="1">
  <p:cSld name="縦書きタイトルと&#10;縦書きテキスト">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A2EAA903-BA0E-4BE5-A555-FEB1C15FA2A2}" type="datetimeFigureOut">
              <a:rPr kumimoji="1" lang="ja-JP" altLang="en-US" smtClean="0"/>
              <a:t>2014/9/10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32731FA-6CB4-46EE-A400-A75C9CF80E03}" type="slidenum">
              <a:rPr kumimoji="1" lang="ja-JP" altLang="en-US" smtClean="0"/>
              <a:t>‹#›</a:t>
            </a:fld>
            <a:endParaRPr kumimoji="1" lang="ja-JP" altLang="en-US"/>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A2EAA903-BA0E-4BE5-A555-FEB1C15FA2A2}" type="datetimeFigureOut">
              <a:rPr kumimoji="1" lang="ja-JP" altLang="en-US" smtClean="0"/>
              <a:t>2014/9/10</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332731FA-6CB4-46EE-A400-A75C9CF80E03}" type="slidenum">
              <a:rPr kumimoji="1" lang="ja-JP" altLang="en-US" smtClean="0"/>
              <a:t>‹#›</a:t>
            </a:fld>
            <a:endParaRPr kumimoji="1" lang="ja-JP" altLang="en-US"/>
          </a:p>
        </p:txBody>
      </p:sp>
    </p:spTree>
    <p:extLst>
      <p:ext uri="{BB962C8B-B14F-4D97-AF65-F5344CB8AC3E}">
        <p14:creationId xmlns:p14="http://schemas.microsoft.com/office/powerpoint/2010/main" val="10665822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A2EAA903-BA0E-4BE5-A555-FEB1C15FA2A2}" type="datetimeFigureOut">
              <a:rPr kumimoji="1" lang="ja-JP" altLang="en-US" smtClean="0"/>
              <a:t>2014/9/10</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332731FA-6CB4-46EE-A400-A75C9CF80E03}" type="slidenum">
              <a:rPr kumimoji="1" lang="ja-JP" altLang="en-US" smtClean="0"/>
              <a:t>‹#›</a:t>
            </a:fld>
            <a:endParaRPr kumimoji="1" lang="ja-JP" altLang="en-US"/>
          </a:p>
        </p:txBody>
      </p:sp>
    </p:spTree>
    <p:extLst>
      <p:ext uri="{BB962C8B-B14F-4D97-AF65-F5344CB8AC3E}">
        <p14:creationId xmlns:p14="http://schemas.microsoft.com/office/powerpoint/2010/main" val="22666701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A2EAA903-BA0E-4BE5-A555-FEB1C15FA2A2}" type="datetimeFigureOut">
              <a:rPr kumimoji="1" lang="ja-JP" altLang="en-US" smtClean="0"/>
              <a:t>2014/9/10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32731FA-6CB4-46EE-A400-A75C9CF80E03}" type="slidenum">
              <a:rPr kumimoji="1" lang="ja-JP" altLang="en-US" smtClean="0"/>
              <a:t>‹#›</a:t>
            </a:fld>
            <a:endParaRPr kumimoji="1" lang="ja-JP" altLang="en-US"/>
          </a:p>
        </p:txBody>
      </p:sp>
    </p:spTree>
    <p:extLst>
      <p:ext uri="{BB962C8B-B14F-4D97-AF65-F5344CB8AC3E}">
        <p14:creationId xmlns:p14="http://schemas.microsoft.com/office/powerpoint/2010/main" val="11257185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A2EAA903-BA0E-4BE5-A555-FEB1C15FA2A2}" type="datetimeFigureOut">
              <a:rPr kumimoji="1" lang="ja-JP" altLang="en-US" smtClean="0"/>
              <a:t>2014/9/10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32731FA-6CB4-46EE-A400-A75C9CF80E03}" type="slidenum">
              <a:rPr kumimoji="1" lang="ja-JP" altLang="en-US" smtClean="0"/>
              <a:t>‹#›</a:t>
            </a:fld>
            <a:endParaRPr kumimoji="1" lang="ja-JP" altLang="en-US"/>
          </a:p>
        </p:txBody>
      </p:sp>
    </p:spTree>
    <p:extLst>
      <p:ext uri="{BB962C8B-B14F-4D97-AF65-F5344CB8AC3E}">
        <p14:creationId xmlns:p14="http://schemas.microsoft.com/office/powerpoint/2010/main" val="8862816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2.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theme" Target="../theme/theme3.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3.xml"/><Relationship Id="rId3" Type="http://schemas.openxmlformats.org/officeDocument/2006/relationships/slideLayout" Target="../slideLayouts/slideLayout38.xml"/><Relationship Id="rId7" Type="http://schemas.openxmlformats.org/officeDocument/2006/relationships/slideLayout" Target="../slideLayouts/slideLayout42.xml"/><Relationship Id="rId12" Type="http://schemas.openxmlformats.org/officeDocument/2006/relationships/theme" Target="../theme/theme4.xml"/><Relationship Id="rId2" Type="http://schemas.openxmlformats.org/officeDocument/2006/relationships/slideLayout" Target="../slideLayouts/slideLayout37.xml"/><Relationship Id="rId1" Type="http://schemas.openxmlformats.org/officeDocument/2006/relationships/slideLayout" Target="../slideLayouts/slideLayout36.xml"/><Relationship Id="rId6" Type="http://schemas.openxmlformats.org/officeDocument/2006/relationships/slideLayout" Target="../slideLayouts/slideLayout41.xml"/><Relationship Id="rId11" Type="http://schemas.openxmlformats.org/officeDocument/2006/relationships/slideLayout" Target="../slideLayouts/slideLayout46.xml"/><Relationship Id="rId5" Type="http://schemas.openxmlformats.org/officeDocument/2006/relationships/slideLayout" Target="../slideLayouts/slideLayout40.xml"/><Relationship Id="rId10" Type="http://schemas.openxmlformats.org/officeDocument/2006/relationships/slideLayout" Target="../slideLayouts/slideLayout45.xml"/><Relationship Id="rId4" Type="http://schemas.openxmlformats.org/officeDocument/2006/relationships/slideLayout" Target="../slideLayouts/slideLayout39.xml"/><Relationship Id="rId9" Type="http://schemas.openxmlformats.org/officeDocument/2006/relationships/slideLayout" Target="../slideLayouts/slideLayout44.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4.xml"/><Relationship Id="rId3" Type="http://schemas.openxmlformats.org/officeDocument/2006/relationships/slideLayout" Target="../slideLayouts/slideLayout49.xml"/><Relationship Id="rId7" Type="http://schemas.openxmlformats.org/officeDocument/2006/relationships/slideLayout" Target="../slideLayouts/slideLayout53.xml"/><Relationship Id="rId12" Type="http://schemas.openxmlformats.org/officeDocument/2006/relationships/theme" Target="../theme/theme5.xml"/><Relationship Id="rId2" Type="http://schemas.openxmlformats.org/officeDocument/2006/relationships/slideLayout" Target="../slideLayouts/slideLayout48.xml"/><Relationship Id="rId1" Type="http://schemas.openxmlformats.org/officeDocument/2006/relationships/slideLayout" Target="../slideLayouts/slideLayout47.xml"/><Relationship Id="rId6" Type="http://schemas.openxmlformats.org/officeDocument/2006/relationships/slideLayout" Target="../slideLayouts/slideLayout52.xml"/><Relationship Id="rId11" Type="http://schemas.openxmlformats.org/officeDocument/2006/relationships/slideLayout" Target="../slideLayouts/slideLayout57.xml"/><Relationship Id="rId5" Type="http://schemas.openxmlformats.org/officeDocument/2006/relationships/slideLayout" Target="../slideLayouts/slideLayout51.xml"/><Relationship Id="rId10" Type="http://schemas.openxmlformats.org/officeDocument/2006/relationships/slideLayout" Target="../slideLayouts/slideLayout56.xml"/><Relationship Id="rId4" Type="http://schemas.openxmlformats.org/officeDocument/2006/relationships/slideLayout" Target="../slideLayouts/slideLayout50.xml"/><Relationship Id="rId9" Type="http://schemas.openxmlformats.org/officeDocument/2006/relationships/slideLayout" Target="../slideLayouts/slideLayout5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EAA903-BA0E-4BE5-A555-FEB1C15FA2A2}" type="datetimeFigureOut">
              <a:rPr kumimoji="1" lang="ja-JP" altLang="en-US" smtClean="0"/>
              <a:t>2014/9/10</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2731FA-6CB4-46EE-A400-A75C9CF80E03}" type="slidenum">
              <a:rPr kumimoji="1" lang="ja-JP" altLang="en-US" smtClean="0"/>
              <a:t>‹#›</a:t>
            </a:fld>
            <a:endParaRPr kumimoji="1" lang="ja-JP" altLang="en-US"/>
          </a:p>
        </p:txBody>
      </p:sp>
    </p:spTree>
    <p:extLst>
      <p:ext uri="{BB962C8B-B14F-4D97-AF65-F5344CB8AC3E}">
        <p14:creationId xmlns:p14="http://schemas.microsoft.com/office/powerpoint/2010/main" val="2514040728"/>
      </p:ext>
    </p:extLst>
  </p:cSld>
  <p:clrMap bg1="lt1" tx1="dk1" bg2="lt2" tx2="dk2" accent1="accent1" accent2="accent2" accent3="accent3" accent4="accent4" accent5="accent5" accent6="accent6" hlink="hlink" folHlink="folHlink"/>
  <p:sldLayoutIdLst>
    <p:sldLayoutId id="2147483698" r:id="rId1"/>
    <p:sldLayoutId id="2147483699" r:id="rId2"/>
    <p:sldLayoutId id="2147483700" r:id="rId3"/>
    <p:sldLayoutId id="2147483701" r:id="rId4"/>
    <p:sldLayoutId id="2147483702" r:id="rId5"/>
    <p:sldLayoutId id="2147483703" r:id="rId6"/>
    <p:sldLayoutId id="2147483704" r:id="rId7"/>
    <p:sldLayoutId id="2147483705" r:id="rId8"/>
    <p:sldLayoutId id="2147483706" r:id="rId9"/>
    <p:sldLayoutId id="2147483707" r:id="rId10"/>
    <p:sldLayoutId id="2147483708" r:id="rId11"/>
    <p:sldLayoutId id="2147483709" r:id="rId12"/>
    <p:sldLayoutId id="2147483696" r:id="rId13"/>
  </p:sldLayoutIdLst>
  <p:timing>
    <p:tnLst>
      <p:par>
        <p:cTn id="1" dur="indefinite" restart="never" nodeType="tmRoot"/>
      </p:par>
    </p:tnLst>
  </p:timing>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268B560-E112-47DC-BB33-9DB369F744FC}" type="datetimeFigureOut">
              <a:rPr kumimoji="1" lang="ja-JP" altLang="en-US" smtClean="0"/>
              <a:t>2014/9/10</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6B9655E-A47C-4295-A7F3-2F61B7AF56C2}" type="slidenum">
              <a:rPr kumimoji="1" lang="ja-JP" altLang="en-US" smtClean="0"/>
              <a:t>‹#›</a:t>
            </a:fld>
            <a:endParaRPr kumimoji="1" lang="ja-JP" altLang="en-US"/>
          </a:p>
        </p:txBody>
      </p:sp>
    </p:spTree>
    <p:extLst>
      <p:ext uri="{BB962C8B-B14F-4D97-AF65-F5344CB8AC3E}">
        <p14:creationId xmlns:p14="http://schemas.microsoft.com/office/powerpoint/2010/main" val="4017677558"/>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iming>
    <p:tnLst>
      <p:par>
        <p:cTn id="1" dur="indefinite" restart="never" nodeType="tmRoot"/>
      </p:par>
    </p:tnLst>
  </p:timing>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47602D2-268D-4265-BAEC-954D785D51D2}" type="datetimeFigureOut">
              <a:rPr kumimoji="1" lang="ja-JP" altLang="en-US" smtClean="0"/>
              <a:t>2014/9/10</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C311149-6E69-4D44-9921-E34B3331FDC3}" type="slidenum">
              <a:rPr kumimoji="1" lang="ja-JP" altLang="en-US" smtClean="0"/>
              <a:t>‹#›</a:t>
            </a:fld>
            <a:endParaRPr kumimoji="1" lang="ja-JP" altLang="en-US"/>
          </a:p>
        </p:txBody>
      </p:sp>
    </p:spTree>
    <p:extLst>
      <p:ext uri="{BB962C8B-B14F-4D97-AF65-F5344CB8AC3E}">
        <p14:creationId xmlns:p14="http://schemas.microsoft.com/office/powerpoint/2010/main" val="142917659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iming>
    <p:tnLst>
      <p:par>
        <p:cTn id="1" dur="indefinite" restart="never" nodeType="tmRoot"/>
      </p:par>
    </p:tnLst>
  </p:timing>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dirty="0" smtClean="0"/>
              <a:t>マスター タイトルの書式設定</a:t>
            </a:r>
            <a:endParaRPr kumimoji="1" lang="ja-JP" altLang="en-US" dirty="0"/>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dirty="0" smtClean="0"/>
              <a:t>マスター テキストの書式設定</a:t>
            </a:r>
          </a:p>
          <a:p>
            <a:pPr lvl="1"/>
            <a:r>
              <a:rPr kumimoji="1" lang="ja-JP" altLang="en-US" dirty="0" smtClean="0"/>
              <a:t>第 </a:t>
            </a:r>
            <a:r>
              <a:rPr kumimoji="1" lang="en-US" altLang="ja-JP" dirty="0" smtClean="0"/>
              <a:t>2 </a:t>
            </a:r>
            <a:r>
              <a:rPr kumimoji="1" lang="ja-JP" altLang="en-US" dirty="0" smtClean="0"/>
              <a:t>レベル</a:t>
            </a:r>
          </a:p>
          <a:p>
            <a:pPr lvl="2"/>
            <a:r>
              <a:rPr kumimoji="1" lang="ja-JP" altLang="en-US" dirty="0" smtClean="0"/>
              <a:t>第 </a:t>
            </a:r>
            <a:r>
              <a:rPr kumimoji="1" lang="en-US" altLang="ja-JP" dirty="0" smtClean="0"/>
              <a:t>3 </a:t>
            </a:r>
            <a:r>
              <a:rPr kumimoji="1" lang="ja-JP" altLang="en-US" dirty="0" smtClean="0"/>
              <a:t>レベル</a:t>
            </a:r>
          </a:p>
          <a:p>
            <a:pPr lvl="3"/>
            <a:r>
              <a:rPr kumimoji="1" lang="ja-JP" altLang="en-US" dirty="0" smtClean="0"/>
              <a:t>第 </a:t>
            </a:r>
            <a:r>
              <a:rPr kumimoji="1" lang="en-US" altLang="ja-JP" dirty="0" smtClean="0"/>
              <a:t>4 </a:t>
            </a:r>
            <a:r>
              <a:rPr kumimoji="1" lang="ja-JP" altLang="en-US" dirty="0" smtClean="0"/>
              <a:t>レベル</a:t>
            </a:r>
          </a:p>
          <a:p>
            <a:pPr lvl="4"/>
            <a:r>
              <a:rPr kumimoji="1" lang="ja-JP" altLang="en-US" dirty="0" smtClean="0"/>
              <a:t>第 </a:t>
            </a:r>
            <a:r>
              <a:rPr kumimoji="1" lang="en-US" altLang="ja-JP" dirty="0" smtClean="0"/>
              <a:t>5 </a:t>
            </a:r>
            <a:r>
              <a:rPr kumimoji="1" lang="ja-JP" altLang="en-US" dirty="0" smtClean="0"/>
              <a:t>レベル</a:t>
            </a:r>
            <a:endParaRPr kumimoji="1" lang="ja-JP" altLang="en-US" dirty="0"/>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340A92B-7240-437D-87DB-0854E44825E7}" type="datetimeFigureOut">
              <a:rPr kumimoji="1" lang="ja-JP" altLang="en-US" smtClean="0"/>
              <a:t>2014/9/10</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2C9BE1-796A-4585-BC97-559174800B69}" type="slidenum">
              <a:rPr kumimoji="1" lang="ja-JP" altLang="en-US" smtClean="0"/>
              <a:t>‹#›</a:t>
            </a:fld>
            <a:endParaRPr kumimoji="1" lang="ja-JP" altLang="en-US"/>
          </a:p>
        </p:txBody>
      </p:sp>
    </p:spTree>
    <p:extLst>
      <p:ext uri="{BB962C8B-B14F-4D97-AF65-F5344CB8AC3E}">
        <p14:creationId xmlns:p14="http://schemas.microsoft.com/office/powerpoint/2010/main" val="230523522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A2EAA903-BA0E-4BE5-A555-FEB1C15FA2A2}" type="datetimeFigureOut">
              <a:rPr kumimoji="1" lang="ja-JP" altLang="en-US" smtClean="0"/>
              <a:t>2014/9/10</a:t>
            </a:fld>
            <a:endParaRPr kumimoji="1" lang="ja-JP" altLang="en-US"/>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kumimoji="1" lang="ja-JP" altLang="en-US"/>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332731FA-6CB4-46EE-A400-A75C9CF80E03}" type="slidenum">
              <a:rPr kumimoji="1" lang="ja-JP" altLang="en-US" smtClean="0"/>
              <a:t>‹#›</a:t>
            </a:fld>
            <a:endParaRPr kumimoji="1" lang="ja-JP" altLang="en-US"/>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Tree>
  </p:cSld>
  <p:clrMap bg1="lt1" tx1="dk1" bg2="lt2" tx2="dk2" accent1="accent1" accent2="accent2" accent3="accent3" accent4="accent4" accent5="accent5" accent6="accent6" hlink="hlink" folHlink="folHlink"/>
  <p:sldLayoutIdLst>
    <p:sldLayoutId id="2147483711" r:id="rId1"/>
    <p:sldLayoutId id="2147483712" r:id="rId2"/>
    <p:sldLayoutId id="2147483713" r:id="rId3"/>
    <p:sldLayoutId id="2147483714" r:id="rId4"/>
    <p:sldLayoutId id="2147483715" r:id="rId5"/>
    <p:sldLayoutId id="2147483716" r:id="rId6"/>
    <p:sldLayoutId id="2147483717" r:id="rId7"/>
    <p:sldLayoutId id="2147483718" r:id="rId8"/>
    <p:sldLayoutId id="2147483719" r:id="rId9"/>
    <p:sldLayoutId id="2147483720" r:id="rId10"/>
    <p:sldLayoutId id="2147483721" r:id="rId11"/>
  </p:sldLayoutIdLst>
  <p:txStyles>
    <p:titleStyle>
      <a:lvl1pPr algn="ctr" defTabSz="914400" rtl="0" eaLnBrk="1" latinLnBrk="0" hangingPunct="1">
        <a:spcBef>
          <a:spcPct val="0"/>
        </a:spcBef>
        <a:buNone/>
        <a:defRPr kumimoji="1" sz="4400" kern="1200">
          <a:solidFill>
            <a:srgbClr val="FFFFFF"/>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kumimoji="1"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kumimoji="1"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kumimoji="1"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kumimoji="1"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kumimoji="1"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kumimoji="1"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kumimoji="1"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kumimoji="1"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kumimoji="1" sz="1400" kern="1200">
          <a:solidFill>
            <a:schemeClr val="tx2"/>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7.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0.xml"/><Relationship Id="rId1" Type="http://schemas.openxmlformats.org/officeDocument/2006/relationships/slideLayout" Target="../slideLayouts/slideLayout48.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11.xml"/><Relationship Id="rId1" Type="http://schemas.openxmlformats.org/officeDocument/2006/relationships/slideLayout" Target="../slideLayouts/slideLayout48.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2.xml"/><Relationship Id="rId1" Type="http://schemas.openxmlformats.org/officeDocument/2006/relationships/slideLayout" Target="../slideLayouts/slideLayout48.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8.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8.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8.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8.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50.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8.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8.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48.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48.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48.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4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8.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6.xml"/><Relationship Id="rId1" Type="http://schemas.openxmlformats.org/officeDocument/2006/relationships/slideLayout" Target="../slideLayouts/slideLayout48.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50.xml"/><Relationship Id="rId4" Type="http://schemas.openxmlformats.org/officeDocument/2006/relationships/image" Target="../media/image3.jp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8.xml"/></Relationships>
</file>

<file path=ppt/slides/_rels/slide9.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9.xml"/><Relationship Id="rId1" Type="http://schemas.openxmlformats.org/officeDocument/2006/relationships/slideLayout" Target="../slideLayouts/slideLayout48.xml"/><Relationship Id="rId4" Type="http://schemas.openxmlformats.org/officeDocument/2006/relationships/image" Target="../media/image5.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ctrTitle"/>
          </p:nvPr>
        </p:nvSpPr>
        <p:spPr/>
        <p:txBody>
          <a:bodyPr>
            <a:normAutofit fontScale="90000"/>
          </a:bodyPr>
          <a:lstStyle/>
          <a:p>
            <a:r>
              <a:rPr lang="ja-JP" altLang="en-US" dirty="0">
                <a:solidFill>
                  <a:schemeClr val="bg1"/>
                </a:solidFill>
              </a:rPr>
              <a:t>「ガンジーから</a:t>
            </a:r>
            <a:r>
              <a:rPr lang="ja-JP" altLang="en-US" dirty="0" smtClean="0">
                <a:solidFill>
                  <a:schemeClr val="bg1"/>
                </a:solidFill>
              </a:rPr>
              <a:t>学ぶ</a:t>
            </a:r>
            <a:r>
              <a:rPr lang="en-US" altLang="ja-JP" dirty="0" smtClean="0">
                <a:solidFill>
                  <a:schemeClr val="bg1"/>
                </a:solidFill>
              </a:rPr>
              <a:t/>
            </a:r>
            <a:br>
              <a:rPr lang="en-US" altLang="ja-JP" dirty="0" smtClean="0">
                <a:solidFill>
                  <a:schemeClr val="bg1"/>
                </a:solidFill>
              </a:rPr>
            </a:br>
            <a:r>
              <a:rPr lang="en-US" altLang="ja-JP" dirty="0" smtClean="0">
                <a:solidFill>
                  <a:schemeClr val="bg1"/>
                </a:solidFill>
              </a:rPr>
              <a:t>〜</a:t>
            </a:r>
            <a:r>
              <a:rPr lang="ja-JP" altLang="en-US" dirty="0">
                <a:solidFill>
                  <a:schemeClr val="bg1"/>
                </a:solidFill>
              </a:rPr>
              <a:t>本当の豊かさについて」</a:t>
            </a:r>
            <a:r>
              <a:rPr kumimoji="1" lang="en-US" altLang="ja-JP" dirty="0" smtClean="0">
                <a:solidFill>
                  <a:schemeClr val="bg1"/>
                </a:solidFill>
              </a:rPr>
              <a:t/>
            </a:r>
            <a:br>
              <a:rPr kumimoji="1" lang="en-US" altLang="ja-JP" dirty="0" smtClean="0">
                <a:solidFill>
                  <a:schemeClr val="bg1"/>
                </a:solidFill>
              </a:rPr>
            </a:br>
            <a:endParaRPr kumimoji="1" lang="ja-JP" altLang="en-US" dirty="0">
              <a:solidFill>
                <a:schemeClr val="bg1"/>
              </a:solidFill>
            </a:endParaRPr>
          </a:p>
        </p:txBody>
      </p:sp>
      <p:sp>
        <p:nvSpPr>
          <p:cNvPr id="5" name="サブタイトル 4"/>
          <p:cNvSpPr>
            <a:spLocks noGrp="1"/>
          </p:cNvSpPr>
          <p:nvPr>
            <p:ph type="subTitle" idx="1"/>
          </p:nvPr>
        </p:nvSpPr>
        <p:spPr/>
        <p:txBody>
          <a:bodyPr/>
          <a:lstStyle/>
          <a:p>
            <a:endParaRPr kumimoji="1" lang="en-US" altLang="ja-JP" dirty="0" smtClean="0"/>
          </a:p>
          <a:p>
            <a:r>
              <a:rPr kumimoji="1" lang="en-US" altLang="ja-JP" dirty="0" smtClean="0">
                <a:solidFill>
                  <a:schemeClr val="bg1"/>
                </a:solidFill>
              </a:rPr>
              <a:t>2014</a:t>
            </a:r>
            <a:r>
              <a:rPr kumimoji="1" lang="ja-JP" altLang="en-US" dirty="0" smtClean="0">
                <a:solidFill>
                  <a:schemeClr val="bg1"/>
                </a:solidFill>
              </a:rPr>
              <a:t>年</a:t>
            </a:r>
            <a:r>
              <a:rPr kumimoji="1" lang="en-US" altLang="ja-JP" dirty="0" smtClean="0">
                <a:solidFill>
                  <a:schemeClr val="bg1"/>
                </a:solidFill>
              </a:rPr>
              <a:t>9</a:t>
            </a:r>
            <a:r>
              <a:rPr kumimoji="1" lang="ja-JP" altLang="en-US" dirty="0" smtClean="0">
                <a:solidFill>
                  <a:schemeClr val="bg1"/>
                </a:solidFill>
              </a:rPr>
              <a:t>月</a:t>
            </a:r>
            <a:r>
              <a:rPr kumimoji="1" lang="en-US" altLang="ja-JP" dirty="0" smtClean="0">
                <a:solidFill>
                  <a:schemeClr val="bg1"/>
                </a:solidFill>
              </a:rPr>
              <a:t>13</a:t>
            </a:r>
            <a:r>
              <a:rPr kumimoji="1" lang="ja-JP" altLang="en-US" dirty="0" smtClean="0">
                <a:solidFill>
                  <a:schemeClr val="bg1"/>
                </a:solidFill>
              </a:rPr>
              <a:t>日　</a:t>
            </a:r>
            <a:endParaRPr kumimoji="1" lang="en-US" altLang="ja-JP" dirty="0" smtClean="0">
              <a:solidFill>
                <a:schemeClr val="bg1"/>
              </a:solidFill>
            </a:endParaRPr>
          </a:p>
          <a:p>
            <a:r>
              <a:rPr lang="ja-JP" altLang="en-US" dirty="0" smtClean="0">
                <a:solidFill>
                  <a:schemeClr val="bg1"/>
                </a:solidFill>
              </a:rPr>
              <a:t>シャンティクティ＠安曇野</a:t>
            </a:r>
            <a:endParaRPr kumimoji="1" lang="ja-JP" altLang="en-US" dirty="0">
              <a:solidFill>
                <a:schemeClr val="bg1"/>
              </a:solidFill>
            </a:endParaRPr>
          </a:p>
        </p:txBody>
      </p:sp>
    </p:spTree>
    <p:extLst>
      <p:ext uri="{BB962C8B-B14F-4D97-AF65-F5344CB8AC3E}">
        <p14:creationId xmlns:p14="http://schemas.microsoft.com/office/powerpoint/2010/main" val="229849208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3331629524"/>
              </p:ext>
            </p:extLst>
          </p:nvPr>
        </p:nvGraphicFramePr>
        <p:xfrm>
          <a:off x="899593" y="1844824"/>
          <a:ext cx="7128792" cy="309634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タイトル 2"/>
          <p:cNvSpPr>
            <a:spLocks noGrp="1"/>
          </p:cNvSpPr>
          <p:nvPr>
            <p:ph type="title"/>
          </p:nvPr>
        </p:nvSpPr>
        <p:spPr/>
        <p:txBody>
          <a:bodyPr/>
          <a:lstStyle/>
          <a:p>
            <a:r>
              <a:rPr kumimoji="1" lang="ja-JP" altLang="en-US" dirty="0" smtClean="0">
                <a:solidFill>
                  <a:schemeClr val="bg1"/>
                </a:solidFill>
              </a:rPr>
              <a:t>糸を紡ぐことは気づくこと</a:t>
            </a:r>
            <a:endParaRPr kumimoji="1" lang="ja-JP" altLang="en-US" dirty="0">
              <a:solidFill>
                <a:schemeClr val="bg1"/>
              </a:solidFill>
            </a:endParaRPr>
          </a:p>
        </p:txBody>
      </p:sp>
      <p:sp>
        <p:nvSpPr>
          <p:cNvPr id="6" name="テキスト ボックス 5"/>
          <p:cNvSpPr txBox="1"/>
          <p:nvPr/>
        </p:nvSpPr>
        <p:spPr>
          <a:xfrm>
            <a:off x="395536" y="4221088"/>
            <a:ext cx="8280920" cy="2677656"/>
          </a:xfrm>
          <a:prstGeom prst="rect">
            <a:avLst/>
          </a:prstGeom>
          <a:noFill/>
        </p:spPr>
        <p:txBody>
          <a:bodyPr wrap="square" rtlCol="0">
            <a:spAutoFit/>
          </a:bodyPr>
          <a:lstStyle/>
          <a:p>
            <a:r>
              <a:rPr kumimoji="1" lang="ja-JP" altLang="en-US" sz="4000" dirty="0" smtClean="0"/>
              <a:t>少ないもので豊かに暮らせる ⇒</a:t>
            </a:r>
            <a:r>
              <a:rPr lang="ja-JP" altLang="en-US" sz="4000" dirty="0"/>
              <a:t> </a:t>
            </a:r>
            <a:r>
              <a:rPr kumimoji="1" lang="ja-JP" altLang="en-US" sz="4000" dirty="0" smtClean="0"/>
              <a:t>平和</a:t>
            </a:r>
            <a:endParaRPr kumimoji="1" lang="en-US" altLang="ja-JP" sz="4000" dirty="0" smtClean="0"/>
          </a:p>
          <a:p>
            <a:pPr algn="just"/>
            <a:r>
              <a:rPr lang="ja-JP" altLang="en-US" sz="4000" b="1" dirty="0" smtClean="0">
                <a:ln w="10541" cmpd="sng">
                  <a:solidFill>
                    <a:schemeClr val="accent1">
                      <a:shade val="88000"/>
                      <a:satMod val="110000"/>
                    </a:schemeClr>
                  </a:solidFill>
                  <a:prstDash val="solid"/>
                </a:ln>
              </a:rPr>
              <a:t>　　　　　　　少ない</a:t>
            </a:r>
            <a:r>
              <a:rPr lang="ja-JP" altLang="en-US" sz="4000" b="1" dirty="0">
                <a:ln w="10541" cmpd="sng">
                  <a:solidFill>
                    <a:schemeClr val="accent1">
                      <a:shade val="88000"/>
                      <a:satMod val="110000"/>
                    </a:schemeClr>
                  </a:solidFill>
                  <a:prstDash val="solid"/>
                </a:ln>
              </a:rPr>
              <a:t>ことが、多い</a:t>
            </a:r>
            <a:r>
              <a:rPr lang="ja-JP" altLang="en-US" sz="4000" b="1" dirty="0" smtClean="0">
                <a:ln w="10541" cmpd="sng">
                  <a:solidFill>
                    <a:schemeClr val="accent1">
                      <a:shade val="88000"/>
                      <a:satMod val="110000"/>
                    </a:schemeClr>
                  </a:solidFill>
                  <a:prstDash val="solid"/>
                </a:ln>
              </a:rPr>
              <a:t>こと   </a:t>
            </a:r>
            <a:endParaRPr lang="en-US" altLang="ja-JP" sz="4000" b="1" dirty="0" smtClean="0">
              <a:ln w="10541" cmpd="sng">
                <a:solidFill>
                  <a:schemeClr val="accent1">
                    <a:shade val="88000"/>
                    <a:satMod val="110000"/>
                  </a:schemeClr>
                </a:solidFill>
                <a:prstDash val="solid"/>
              </a:ln>
            </a:endParaRPr>
          </a:p>
          <a:p>
            <a:pPr algn="just"/>
            <a:r>
              <a:rPr lang="ja-JP" altLang="en-US" sz="4000" b="1" dirty="0" smtClean="0">
                <a:ln w="10541" cmpd="sng">
                  <a:solidFill>
                    <a:schemeClr val="accent1">
                      <a:shade val="88000"/>
                      <a:satMod val="110000"/>
                    </a:schemeClr>
                  </a:solidFill>
                  <a:prstDash val="solid"/>
                </a:ln>
                <a:solidFill>
                  <a:srgbClr val="C00000"/>
                </a:solidFill>
              </a:rPr>
              <a:t>　　　　　　　　　　　　</a:t>
            </a:r>
            <a:r>
              <a:rPr lang="en-US" altLang="ja-JP" sz="4800" b="1" dirty="0" smtClean="0">
                <a:ln w="10541" cmpd="sng">
                  <a:solidFill>
                    <a:schemeClr val="accent1">
                      <a:shade val="88000"/>
                      <a:satMod val="110000"/>
                    </a:schemeClr>
                  </a:solidFill>
                  <a:prstDash val="solid"/>
                </a:ln>
                <a:solidFill>
                  <a:srgbClr val="C00000"/>
                </a:solidFill>
              </a:rPr>
              <a:t>Less </a:t>
            </a:r>
            <a:r>
              <a:rPr lang="en-US" altLang="ja-JP" sz="4800" b="1" dirty="0">
                <a:ln w="10541" cmpd="sng">
                  <a:solidFill>
                    <a:schemeClr val="accent1">
                      <a:shade val="88000"/>
                      <a:satMod val="110000"/>
                    </a:schemeClr>
                  </a:solidFill>
                  <a:prstDash val="solid"/>
                </a:ln>
                <a:solidFill>
                  <a:srgbClr val="C00000"/>
                </a:solidFill>
              </a:rPr>
              <a:t>is More!!</a:t>
            </a:r>
            <a:endParaRPr lang="ja-JP" altLang="en-US" sz="4800" dirty="0">
              <a:solidFill>
                <a:srgbClr val="C00000"/>
              </a:solidFill>
            </a:endParaRPr>
          </a:p>
          <a:p>
            <a:pPr algn="just"/>
            <a:endParaRPr kumimoji="1" lang="ja-JP" altLang="en-US" sz="4000" dirty="0"/>
          </a:p>
        </p:txBody>
      </p:sp>
    </p:spTree>
    <p:extLst>
      <p:ext uri="{BB962C8B-B14F-4D97-AF65-F5344CB8AC3E}">
        <p14:creationId xmlns:p14="http://schemas.microsoft.com/office/powerpoint/2010/main" val="55241597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コンテンツ プレースホルダー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323528" y="332655"/>
            <a:ext cx="8352928" cy="5925358"/>
          </a:xfrm>
        </p:spPr>
      </p:pic>
    </p:spTree>
    <p:extLst>
      <p:ext uri="{BB962C8B-B14F-4D97-AF65-F5344CB8AC3E}">
        <p14:creationId xmlns:p14="http://schemas.microsoft.com/office/powerpoint/2010/main" val="362528959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2595397876"/>
              </p:ext>
            </p:extLst>
          </p:nvPr>
        </p:nvGraphicFramePr>
        <p:xfrm>
          <a:off x="871538" y="2674938"/>
          <a:ext cx="7408862" cy="34512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タイトル 2"/>
          <p:cNvSpPr>
            <a:spLocks noGrp="1"/>
          </p:cNvSpPr>
          <p:nvPr>
            <p:ph type="title"/>
          </p:nvPr>
        </p:nvSpPr>
        <p:spPr/>
        <p:txBody>
          <a:bodyPr/>
          <a:lstStyle/>
          <a:p>
            <a:r>
              <a:rPr kumimoji="1" lang="ja-JP" altLang="en-US" dirty="0" smtClean="0">
                <a:solidFill>
                  <a:schemeClr val="bg1"/>
                </a:solidFill>
              </a:rPr>
              <a:t>競争から協力へ</a:t>
            </a:r>
            <a:endParaRPr kumimoji="1" lang="ja-JP" altLang="en-US" dirty="0">
              <a:solidFill>
                <a:schemeClr val="bg1"/>
              </a:solidFill>
            </a:endParaRPr>
          </a:p>
        </p:txBody>
      </p:sp>
    </p:spTree>
    <p:extLst>
      <p:ext uri="{BB962C8B-B14F-4D97-AF65-F5344CB8AC3E}">
        <p14:creationId xmlns:p14="http://schemas.microsoft.com/office/powerpoint/2010/main" val="13214442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normAutofit fontScale="85000" lnSpcReduction="10000"/>
          </a:bodyPr>
          <a:lstStyle/>
          <a:p>
            <a:r>
              <a:rPr kumimoji="1" lang="ja-JP" altLang="en-US" sz="2800" dirty="0" smtClean="0">
                <a:solidFill>
                  <a:schemeClr val="tx1"/>
                </a:solidFill>
              </a:rPr>
              <a:t>「</a:t>
            </a:r>
            <a:r>
              <a:rPr lang="ja-JP" altLang="ja-JP" sz="2800" dirty="0">
                <a:solidFill>
                  <a:schemeClr val="tx1"/>
                </a:solidFill>
              </a:rPr>
              <a:t>一体私たちは、</a:t>
            </a:r>
            <a:r>
              <a:rPr lang="ja-JP" altLang="ja-JP" sz="2800" b="1" dirty="0">
                <a:solidFill>
                  <a:srgbClr val="C00000"/>
                </a:solidFill>
              </a:rPr>
              <a:t>何のために勝ち続けなければ</a:t>
            </a:r>
            <a:r>
              <a:rPr lang="ja-JP" altLang="ja-JP" sz="2800" dirty="0">
                <a:solidFill>
                  <a:schemeClr val="tx1"/>
                </a:solidFill>
              </a:rPr>
              <a:t>いけないのでしょう</a:t>
            </a:r>
            <a:r>
              <a:rPr lang="ja-JP" altLang="ja-JP" sz="2800" dirty="0" smtClean="0">
                <a:solidFill>
                  <a:schemeClr val="tx1"/>
                </a:solidFill>
              </a:rPr>
              <a:t>。</a:t>
            </a:r>
            <a:endParaRPr lang="en-US" altLang="ja-JP" sz="2800" dirty="0" smtClean="0">
              <a:solidFill>
                <a:schemeClr val="tx1"/>
              </a:solidFill>
            </a:endParaRPr>
          </a:p>
          <a:p>
            <a:r>
              <a:rPr lang="ja-JP" altLang="ja-JP" sz="2800" dirty="0">
                <a:solidFill>
                  <a:schemeClr val="tx1"/>
                </a:solidFill>
              </a:rPr>
              <a:t>　</a:t>
            </a:r>
            <a:r>
              <a:rPr lang="ja-JP" altLang="ja-JP" sz="2800" dirty="0" smtClean="0">
                <a:solidFill>
                  <a:srgbClr val="C00000"/>
                </a:solidFill>
              </a:rPr>
              <a:t>・</a:t>
            </a:r>
            <a:r>
              <a:rPr lang="ja-JP" altLang="ja-JP" sz="2800" dirty="0">
                <a:solidFill>
                  <a:srgbClr val="C00000"/>
                </a:solidFill>
              </a:rPr>
              <a:t>・・</a:t>
            </a:r>
            <a:r>
              <a:rPr lang="ja-JP" altLang="ja-JP" sz="2800" b="1" dirty="0">
                <a:solidFill>
                  <a:srgbClr val="C00000"/>
                </a:solidFill>
              </a:rPr>
              <a:t>競争から降りてみたら</a:t>
            </a:r>
            <a:r>
              <a:rPr lang="ja-JP" altLang="ja-JP" sz="2800" dirty="0">
                <a:solidFill>
                  <a:srgbClr val="C00000"/>
                </a:solidFill>
              </a:rPr>
              <a:t>、</a:t>
            </a:r>
            <a:r>
              <a:rPr lang="ja-JP" altLang="ja-JP" sz="2800" dirty="0">
                <a:solidFill>
                  <a:schemeClr val="tx1"/>
                </a:solidFill>
              </a:rPr>
              <a:t>なにかを失うどころか、そこには仕事への創造性と喜びが待っていました</a:t>
            </a:r>
            <a:r>
              <a:rPr lang="ja-JP" altLang="ja-JP" sz="2800" dirty="0" smtClean="0">
                <a:solidFill>
                  <a:schemeClr val="tx1"/>
                </a:solidFill>
              </a:rPr>
              <a:t>。</a:t>
            </a:r>
            <a:r>
              <a:rPr lang="ja-JP" altLang="en-US" sz="2800" dirty="0" smtClean="0">
                <a:solidFill>
                  <a:schemeClr val="tx1"/>
                </a:solidFill>
              </a:rPr>
              <a:t>」</a:t>
            </a:r>
            <a:endParaRPr lang="en-US" altLang="ja-JP" sz="2800" dirty="0" smtClean="0">
              <a:solidFill>
                <a:schemeClr val="tx1"/>
              </a:solidFill>
            </a:endParaRPr>
          </a:p>
          <a:p>
            <a:pPr marL="0" indent="0">
              <a:buNone/>
            </a:pPr>
            <a:endParaRPr lang="en-US" altLang="ja-JP" sz="2800" dirty="0" smtClean="0">
              <a:solidFill>
                <a:schemeClr val="tx1"/>
              </a:solidFill>
            </a:endParaRPr>
          </a:p>
          <a:p>
            <a:pPr marL="0" indent="0">
              <a:buNone/>
            </a:pPr>
            <a:r>
              <a:rPr lang="ja-JP" altLang="en-US" sz="2800" dirty="0">
                <a:solidFill>
                  <a:schemeClr val="tx1"/>
                </a:solidFill>
              </a:rPr>
              <a:t>　</a:t>
            </a:r>
            <a:r>
              <a:rPr lang="ja-JP" altLang="en-US" sz="2800" dirty="0" smtClean="0">
                <a:solidFill>
                  <a:schemeClr val="tx1"/>
                </a:solidFill>
              </a:rPr>
              <a:t>　　</a:t>
            </a:r>
            <a:r>
              <a:rPr lang="en-US" altLang="ja-JP" sz="2800" dirty="0" smtClean="0">
                <a:solidFill>
                  <a:schemeClr val="tx2">
                    <a:lumMod val="75000"/>
                  </a:schemeClr>
                </a:solidFill>
              </a:rPr>
              <a:t>『</a:t>
            </a:r>
            <a:r>
              <a:rPr lang="ja-JP" altLang="en-US" sz="2800" dirty="0">
                <a:solidFill>
                  <a:schemeClr val="tx2">
                    <a:lumMod val="75000"/>
                  </a:schemeClr>
                </a:solidFill>
              </a:rPr>
              <a:t>変革は弱いところ、小さいところ、遠いところから</a:t>
            </a:r>
            <a:r>
              <a:rPr lang="en-US" altLang="ja-JP" sz="2800" dirty="0">
                <a:solidFill>
                  <a:schemeClr val="tx2">
                    <a:lumMod val="75000"/>
                  </a:schemeClr>
                </a:solidFill>
              </a:rPr>
              <a:t>』</a:t>
            </a:r>
            <a:br>
              <a:rPr lang="en-US" altLang="ja-JP" sz="2800" dirty="0">
                <a:solidFill>
                  <a:schemeClr val="tx2">
                    <a:lumMod val="75000"/>
                  </a:schemeClr>
                </a:solidFill>
              </a:rPr>
            </a:br>
            <a:r>
              <a:rPr lang="ja-JP" altLang="en-US" sz="2800" dirty="0" smtClean="0">
                <a:solidFill>
                  <a:schemeClr val="tx1"/>
                </a:solidFill>
              </a:rPr>
              <a:t>　　　　　　　　　　　　　　　　　　清水義晴著</a:t>
            </a:r>
            <a:r>
              <a:rPr lang="ja-JP" altLang="en-US" sz="2800" dirty="0">
                <a:solidFill>
                  <a:schemeClr val="tx1"/>
                </a:solidFill>
              </a:rPr>
              <a:t>・太郎次郎社</a:t>
            </a:r>
            <a:endParaRPr lang="en-US" altLang="ja-JP" sz="2800" dirty="0">
              <a:solidFill>
                <a:schemeClr val="tx1"/>
              </a:solidFill>
            </a:endParaRPr>
          </a:p>
          <a:p>
            <a:endParaRPr kumimoji="1" lang="ja-JP" altLang="en-US" sz="2800" dirty="0"/>
          </a:p>
        </p:txBody>
      </p:sp>
      <p:sp>
        <p:nvSpPr>
          <p:cNvPr id="3" name="タイトル 2"/>
          <p:cNvSpPr>
            <a:spLocks noGrp="1"/>
          </p:cNvSpPr>
          <p:nvPr>
            <p:ph type="title"/>
          </p:nvPr>
        </p:nvSpPr>
        <p:spPr/>
        <p:txBody>
          <a:bodyPr>
            <a:normAutofit/>
          </a:bodyPr>
          <a:lstStyle/>
          <a:p>
            <a:r>
              <a:rPr kumimoji="1" lang="ja-JP" altLang="en-US" sz="5400" dirty="0" smtClean="0">
                <a:solidFill>
                  <a:schemeClr val="bg1"/>
                </a:solidFill>
              </a:rPr>
              <a:t>降りてゆく生き方</a:t>
            </a:r>
            <a:endParaRPr kumimoji="1" lang="ja-JP" altLang="en-US" sz="5400" dirty="0">
              <a:solidFill>
                <a:schemeClr val="bg1"/>
              </a:solidFill>
            </a:endParaRPr>
          </a:p>
        </p:txBody>
      </p:sp>
    </p:spTree>
    <p:extLst>
      <p:ext uri="{BB962C8B-B14F-4D97-AF65-F5344CB8AC3E}">
        <p14:creationId xmlns:p14="http://schemas.microsoft.com/office/powerpoint/2010/main" val="12471187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normAutofit lnSpcReduction="10000"/>
          </a:bodyPr>
          <a:lstStyle/>
          <a:p>
            <a:r>
              <a:rPr kumimoji="1" lang="ja-JP" altLang="en-US" dirty="0" smtClean="0">
                <a:solidFill>
                  <a:schemeClr val="tx1"/>
                </a:solidFill>
              </a:rPr>
              <a:t>自給的農業</a:t>
            </a:r>
            <a:r>
              <a:rPr kumimoji="1" lang="en-US" altLang="ja-JP" dirty="0" smtClean="0">
                <a:solidFill>
                  <a:schemeClr val="tx1"/>
                </a:solidFill>
              </a:rPr>
              <a:t>(</a:t>
            </a:r>
            <a:r>
              <a:rPr kumimoji="1" lang="ja-JP" altLang="en-US" dirty="0" smtClean="0">
                <a:solidFill>
                  <a:schemeClr val="tx1"/>
                </a:solidFill>
              </a:rPr>
              <a:t>全ての人がやること</a:t>
            </a:r>
            <a:r>
              <a:rPr kumimoji="1" lang="en-US" altLang="ja-JP" dirty="0" smtClean="0">
                <a:solidFill>
                  <a:schemeClr val="tx1"/>
                </a:solidFill>
              </a:rPr>
              <a:t>)</a:t>
            </a:r>
          </a:p>
          <a:p>
            <a:pPr marL="0" indent="0">
              <a:buNone/>
            </a:pPr>
            <a:r>
              <a:rPr lang="ja-JP" altLang="en-US" dirty="0" smtClean="0">
                <a:solidFill>
                  <a:schemeClr val="tx1"/>
                </a:solidFill>
              </a:rPr>
              <a:t>　　　食べ物を自分で作る強み</a:t>
            </a:r>
            <a:endParaRPr lang="en-US" altLang="ja-JP" dirty="0" smtClean="0">
              <a:solidFill>
                <a:schemeClr val="tx1"/>
              </a:solidFill>
            </a:endParaRPr>
          </a:p>
          <a:p>
            <a:pPr marL="0" indent="0">
              <a:buNone/>
            </a:pPr>
            <a:r>
              <a:rPr lang="ja-JP" altLang="en-US" dirty="0" smtClean="0">
                <a:solidFill>
                  <a:schemeClr val="tx1"/>
                </a:solidFill>
              </a:rPr>
              <a:t>　　　</a:t>
            </a:r>
            <a:r>
              <a:rPr kumimoji="1" lang="ja-JP" altLang="en-US" dirty="0" smtClean="0">
                <a:solidFill>
                  <a:schemeClr val="tx1"/>
                </a:solidFill>
              </a:rPr>
              <a:t>失業しても飢えない。</a:t>
            </a:r>
            <a:endParaRPr kumimoji="1" lang="en-US" altLang="ja-JP" dirty="0" smtClean="0">
              <a:solidFill>
                <a:schemeClr val="tx1"/>
              </a:solidFill>
            </a:endParaRPr>
          </a:p>
          <a:p>
            <a:r>
              <a:rPr lang="ja-JP" altLang="en-US" dirty="0">
                <a:solidFill>
                  <a:schemeClr val="tx1"/>
                </a:solidFill>
              </a:rPr>
              <a:t>国民皆農　　直耕・直織　安藤昌益</a:t>
            </a:r>
            <a:endParaRPr lang="en-US" altLang="ja-JP" dirty="0">
              <a:solidFill>
                <a:schemeClr val="tx1"/>
              </a:solidFill>
            </a:endParaRPr>
          </a:p>
          <a:p>
            <a:pPr marL="0" indent="0">
              <a:buNone/>
            </a:pPr>
            <a:r>
              <a:rPr lang="ja-JP" altLang="en-US" dirty="0">
                <a:solidFill>
                  <a:schemeClr val="tx1"/>
                </a:solidFill>
              </a:rPr>
              <a:t>　　　　　男は耕し、女は織る</a:t>
            </a:r>
            <a:endParaRPr lang="en-US" altLang="ja-JP" dirty="0">
              <a:solidFill>
                <a:schemeClr val="tx1"/>
              </a:solidFill>
            </a:endParaRPr>
          </a:p>
          <a:p>
            <a:pPr marL="0" indent="0">
              <a:buNone/>
            </a:pPr>
            <a:endParaRPr kumimoji="1" lang="en-US" altLang="ja-JP" dirty="0" smtClean="0">
              <a:solidFill>
                <a:schemeClr val="tx1"/>
              </a:solidFill>
            </a:endParaRPr>
          </a:p>
          <a:p>
            <a:r>
              <a:rPr kumimoji="1" lang="ja-JP" altLang="en-US" dirty="0" smtClean="0">
                <a:solidFill>
                  <a:schemeClr val="tx1"/>
                </a:solidFill>
              </a:rPr>
              <a:t>得意なことで金銭的収入を得る。</a:t>
            </a:r>
            <a:endParaRPr kumimoji="1" lang="en-US" altLang="ja-JP" dirty="0" smtClean="0">
              <a:solidFill>
                <a:schemeClr val="tx1"/>
              </a:solidFill>
            </a:endParaRPr>
          </a:p>
          <a:p>
            <a:pPr marL="0" indent="0">
              <a:buNone/>
            </a:pPr>
            <a:r>
              <a:rPr lang="ja-JP" altLang="en-US" dirty="0" smtClean="0">
                <a:solidFill>
                  <a:schemeClr val="tx1"/>
                </a:solidFill>
              </a:rPr>
              <a:t>　　　天から与えられたミッション</a:t>
            </a:r>
            <a:r>
              <a:rPr lang="en-US" altLang="ja-JP" dirty="0" smtClean="0">
                <a:solidFill>
                  <a:schemeClr val="tx1"/>
                </a:solidFill>
              </a:rPr>
              <a:t>(</a:t>
            </a:r>
            <a:r>
              <a:rPr lang="ja-JP" altLang="en-US" dirty="0">
                <a:solidFill>
                  <a:schemeClr val="tx1"/>
                </a:solidFill>
              </a:rPr>
              <a:t>使命</a:t>
            </a:r>
            <a:r>
              <a:rPr lang="en-US" altLang="ja-JP" dirty="0" smtClean="0">
                <a:solidFill>
                  <a:schemeClr val="tx1"/>
                </a:solidFill>
              </a:rPr>
              <a:t>)</a:t>
            </a:r>
          </a:p>
          <a:p>
            <a:endParaRPr kumimoji="1" lang="en-US" altLang="ja-JP" dirty="0"/>
          </a:p>
          <a:p>
            <a:pPr marL="0" indent="0">
              <a:buNone/>
            </a:pPr>
            <a:endParaRPr kumimoji="1" lang="ja-JP" altLang="en-US" dirty="0"/>
          </a:p>
        </p:txBody>
      </p:sp>
      <p:sp>
        <p:nvSpPr>
          <p:cNvPr id="3" name="タイトル 2"/>
          <p:cNvSpPr>
            <a:spLocks noGrp="1"/>
          </p:cNvSpPr>
          <p:nvPr>
            <p:ph type="title"/>
          </p:nvPr>
        </p:nvSpPr>
        <p:spPr/>
        <p:txBody>
          <a:bodyPr>
            <a:normAutofit/>
          </a:bodyPr>
          <a:lstStyle/>
          <a:p>
            <a:r>
              <a:rPr kumimoji="1" lang="ja-JP" altLang="en-US" dirty="0" smtClean="0">
                <a:solidFill>
                  <a:schemeClr val="bg1"/>
                </a:solidFill>
              </a:rPr>
              <a:t>半農半</a:t>
            </a:r>
            <a:r>
              <a:rPr lang="en-US" altLang="ja-JP" dirty="0" smtClean="0">
                <a:solidFill>
                  <a:schemeClr val="bg1"/>
                </a:solidFill>
              </a:rPr>
              <a:t>X</a:t>
            </a:r>
            <a:r>
              <a:rPr kumimoji="1" lang="ja-JP" altLang="en-US" dirty="0" smtClean="0">
                <a:solidFill>
                  <a:schemeClr val="bg1"/>
                </a:solidFill>
              </a:rPr>
              <a:t>という生き方</a:t>
            </a:r>
            <a:endParaRPr kumimoji="1" lang="ja-JP" altLang="en-US" dirty="0">
              <a:solidFill>
                <a:schemeClr val="bg1"/>
              </a:solidFill>
            </a:endParaRPr>
          </a:p>
        </p:txBody>
      </p:sp>
    </p:spTree>
    <p:extLst>
      <p:ext uri="{BB962C8B-B14F-4D97-AF65-F5344CB8AC3E}">
        <p14:creationId xmlns:p14="http://schemas.microsoft.com/office/powerpoint/2010/main" val="42846732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611560" y="2423732"/>
            <a:ext cx="7408333" cy="3450696"/>
          </a:xfrm>
        </p:spPr>
        <p:txBody>
          <a:bodyPr/>
          <a:lstStyle/>
          <a:p>
            <a:r>
              <a:rPr lang="ja-JP" altLang="ja-JP" dirty="0" smtClean="0">
                <a:solidFill>
                  <a:schemeClr val="tx1"/>
                </a:solidFill>
              </a:rPr>
              <a:t>自分</a:t>
            </a:r>
            <a:r>
              <a:rPr lang="ja-JP" altLang="ja-JP" dirty="0">
                <a:solidFill>
                  <a:schemeClr val="tx1"/>
                </a:solidFill>
              </a:rPr>
              <a:t>の必要を満たし、村の必要を満たす。</a:t>
            </a:r>
          </a:p>
          <a:p>
            <a:r>
              <a:rPr lang="ja-JP" altLang="ja-JP" dirty="0" smtClean="0">
                <a:solidFill>
                  <a:schemeClr val="tx1"/>
                </a:solidFill>
              </a:rPr>
              <a:t>賃</a:t>
            </a:r>
            <a:r>
              <a:rPr lang="ja-JP" altLang="ja-JP" dirty="0">
                <a:solidFill>
                  <a:schemeClr val="tx1"/>
                </a:solidFill>
              </a:rPr>
              <a:t>労働としての糸紡ぎから、</a:t>
            </a:r>
          </a:p>
          <a:p>
            <a:pPr marL="0" indent="0">
              <a:buNone/>
            </a:pPr>
            <a:r>
              <a:rPr lang="ja-JP" altLang="en-US" dirty="0" smtClean="0">
                <a:solidFill>
                  <a:schemeClr val="tx1"/>
                </a:solidFill>
              </a:rPr>
              <a:t>　　</a:t>
            </a:r>
            <a:r>
              <a:rPr lang="ja-JP" altLang="ja-JP" b="1" u="wavy" dirty="0" smtClean="0">
                <a:solidFill>
                  <a:schemeClr val="tx1"/>
                </a:solidFill>
              </a:rPr>
              <a:t>自分</a:t>
            </a:r>
            <a:r>
              <a:rPr lang="ja-JP" altLang="ja-JP" b="1" u="wavy" dirty="0">
                <a:solidFill>
                  <a:schemeClr val="tx1"/>
                </a:solidFill>
              </a:rPr>
              <a:t>で使うため</a:t>
            </a:r>
            <a:r>
              <a:rPr lang="ja-JP" altLang="ja-JP" b="1" dirty="0">
                <a:solidFill>
                  <a:schemeClr val="tx1"/>
                </a:solidFill>
              </a:rPr>
              <a:t>の</a:t>
            </a:r>
            <a:r>
              <a:rPr lang="ja-JP" altLang="ja-JP" dirty="0">
                <a:solidFill>
                  <a:schemeClr val="tx1"/>
                </a:solidFill>
              </a:rPr>
              <a:t>カディー</a:t>
            </a:r>
            <a:r>
              <a:rPr lang="en-US" altLang="ja-JP" dirty="0">
                <a:solidFill>
                  <a:schemeClr val="tx1"/>
                </a:solidFill>
              </a:rPr>
              <a:t>(</a:t>
            </a:r>
            <a:r>
              <a:rPr lang="ja-JP" altLang="ja-JP" dirty="0">
                <a:solidFill>
                  <a:schemeClr val="tx1"/>
                </a:solidFill>
              </a:rPr>
              <a:t>手紡ぎ・手織り綿布</a:t>
            </a:r>
            <a:r>
              <a:rPr lang="en-US" altLang="ja-JP" dirty="0">
                <a:solidFill>
                  <a:schemeClr val="tx1"/>
                </a:solidFill>
              </a:rPr>
              <a:t>)</a:t>
            </a:r>
            <a:r>
              <a:rPr lang="ja-JP" altLang="ja-JP" dirty="0">
                <a:solidFill>
                  <a:schemeClr val="tx1"/>
                </a:solidFill>
              </a:rPr>
              <a:t>作りへ</a:t>
            </a:r>
            <a:endParaRPr kumimoji="1" lang="ja-JP" altLang="en-US" dirty="0">
              <a:solidFill>
                <a:schemeClr val="tx1"/>
              </a:solidFill>
            </a:endParaRPr>
          </a:p>
        </p:txBody>
      </p:sp>
      <p:sp>
        <p:nvSpPr>
          <p:cNvPr id="3" name="タイトル 2"/>
          <p:cNvSpPr>
            <a:spLocks noGrp="1"/>
          </p:cNvSpPr>
          <p:nvPr>
            <p:ph type="title"/>
          </p:nvPr>
        </p:nvSpPr>
        <p:spPr/>
        <p:txBody>
          <a:bodyPr/>
          <a:lstStyle/>
          <a:p>
            <a:r>
              <a:rPr kumimoji="1" lang="ja-JP" altLang="en-US" dirty="0" smtClean="0"/>
              <a:t>買う人から作る人へ</a:t>
            </a:r>
            <a:endParaRPr kumimoji="1" lang="ja-JP" altLang="en-US" dirty="0"/>
          </a:p>
        </p:txBody>
      </p:sp>
      <p:sp>
        <p:nvSpPr>
          <p:cNvPr id="4" name="下矢印 3"/>
          <p:cNvSpPr/>
          <p:nvPr/>
        </p:nvSpPr>
        <p:spPr>
          <a:xfrm>
            <a:off x="3689980" y="4127119"/>
            <a:ext cx="432048" cy="57606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テキスト ボックス 4"/>
          <p:cNvSpPr txBox="1"/>
          <p:nvPr/>
        </p:nvSpPr>
        <p:spPr>
          <a:xfrm>
            <a:off x="845664" y="4703183"/>
            <a:ext cx="6120680" cy="954107"/>
          </a:xfrm>
          <a:prstGeom prst="rect">
            <a:avLst/>
          </a:prstGeom>
          <a:ln/>
        </p:spPr>
        <p:style>
          <a:lnRef idx="2">
            <a:schemeClr val="accent1"/>
          </a:lnRef>
          <a:fillRef idx="1">
            <a:schemeClr val="lt1"/>
          </a:fillRef>
          <a:effectRef idx="0">
            <a:schemeClr val="accent1"/>
          </a:effectRef>
          <a:fontRef idx="minor">
            <a:schemeClr val="dk1"/>
          </a:fontRef>
        </p:style>
        <p:txBody>
          <a:bodyPr wrap="square" rtlCol="0">
            <a:spAutoFit/>
          </a:bodyPr>
          <a:lstStyle/>
          <a:p>
            <a:r>
              <a:rPr kumimoji="1" lang="ja-JP" altLang="en-US" sz="3200" b="1" dirty="0" smtClean="0">
                <a:solidFill>
                  <a:srgbClr val="FF0000"/>
                </a:solidFill>
              </a:rPr>
              <a:t>お金を使わないで生きる。</a:t>
            </a:r>
            <a:endParaRPr kumimoji="1" lang="en-US" altLang="ja-JP" sz="3200" b="1" dirty="0" smtClean="0">
              <a:solidFill>
                <a:srgbClr val="FF0000"/>
              </a:solidFill>
            </a:endParaRPr>
          </a:p>
          <a:p>
            <a:r>
              <a:rPr lang="ja-JP" altLang="en-US" sz="2400" dirty="0" smtClean="0"/>
              <a:t>お金がなくても、鳥は巣をつくり、雛を育てる。</a:t>
            </a:r>
            <a:endParaRPr kumimoji="1" lang="ja-JP" altLang="en-US" sz="2400" dirty="0"/>
          </a:p>
        </p:txBody>
      </p:sp>
    </p:spTree>
    <p:extLst>
      <p:ext uri="{BB962C8B-B14F-4D97-AF65-F5344CB8AC3E}">
        <p14:creationId xmlns:p14="http://schemas.microsoft.com/office/powerpoint/2010/main" val="122257285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normAutofit/>
          </a:bodyPr>
          <a:lstStyle/>
          <a:p>
            <a:r>
              <a:rPr lang="ja-JP" altLang="ja-JP" dirty="0">
                <a:solidFill>
                  <a:schemeClr val="tx1"/>
                </a:solidFill>
              </a:rPr>
              <a:t>消費する場で生産　　村の資源は村に</a:t>
            </a:r>
            <a:endParaRPr lang="en-US" altLang="ja-JP" dirty="0">
              <a:solidFill>
                <a:schemeClr val="tx1"/>
              </a:solidFill>
            </a:endParaRPr>
          </a:p>
          <a:p>
            <a:r>
              <a:rPr lang="ja-JP" altLang="ja-JP" dirty="0" smtClean="0">
                <a:solidFill>
                  <a:schemeClr val="tx1"/>
                </a:solidFill>
              </a:rPr>
              <a:t>耕作</a:t>
            </a:r>
            <a:r>
              <a:rPr lang="ja-JP" altLang="ja-JP" dirty="0">
                <a:solidFill>
                  <a:schemeClr val="tx1"/>
                </a:solidFill>
              </a:rPr>
              <a:t>放棄の菜園で野菜を育てている市民は、その分スーパーで野菜を買う必要がない。</a:t>
            </a:r>
          </a:p>
          <a:p>
            <a:r>
              <a:rPr lang="ja-JP" altLang="ja-JP" dirty="0">
                <a:solidFill>
                  <a:schemeClr val="tx1"/>
                </a:solidFill>
              </a:rPr>
              <a:t>地域の高齢者の生産する半端すぎて市場に出せない農産物を、地域の高齢者福祉施設が食材として使う。</a:t>
            </a:r>
          </a:p>
          <a:p>
            <a:r>
              <a:rPr lang="ja-JP" altLang="ja-JP" dirty="0">
                <a:solidFill>
                  <a:schemeClr val="tx1"/>
                </a:solidFill>
              </a:rPr>
              <a:t>なぜ自分で食べてはいけないのか。自分が楽しんで作ったものは、自分で食べることこそが一番楽しいし、充実感も得られる。</a:t>
            </a:r>
          </a:p>
          <a:p>
            <a:pPr marL="0" indent="0">
              <a:buNone/>
            </a:pPr>
            <a:endParaRPr kumimoji="1" lang="en-US" altLang="ja-JP" dirty="0" smtClean="0">
              <a:solidFill>
                <a:schemeClr val="tx1"/>
              </a:solidFill>
            </a:endParaRPr>
          </a:p>
          <a:p>
            <a:endParaRPr kumimoji="1" lang="ja-JP" altLang="en-US" dirty="0"/>
          </a:p>
        </p:txBody>
      </p:sp>
      <p:sp>
        <p:nvSpPr>
          <p:cNvPr id="3" name="タイトル 2"/>
          <p:cNvSpPr>
            <a:spLocks noGrp="1"/>
          </p:cNvSpPr>
          <p:nvPr>
            <p:ph type="title"/>
          </p:nvPr>
        </p:nvSpPr>
        <p:spPr/>
        <p:txBody>
          <a:bodyPr>
            <a:normAutofit/>
          </a:bodyPr>
          <a:lstStyle/>
          <a:p>
            <a:r>
              <a:rPr kumimoji="1" lang="ja-JP" altLang="en-US" dirty="0" smtClean="0">
                <a:solidFill>
                  <a:schemeClr val="bg1"/>
                </a:solidFill>
              </a:rPr>
              <a:t>里山資本主義</a:t>
            </a:r>
            <a:endParaRPr kumimoji="1" lang="ja-JP" altLang="en-US" dirty="0">
              <a:solidFill>
                <a:schemeClr val="bg1"/>
              </a:solidFill>
            </a:endParaRPr>
          </a:p>
        </p:txBody>
      </p:sp>
    </p:spTree>
    <p:extLst>
      <p:ext uri="{BB962C8B-B14F-4D97-AF65-F5344CB8AC3E}">
        <p14:creationId xmlns:p14="http://schemas.microsoft.com/office/powerpoint/2010/main" val="325458597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r>
              <a:rPr kumimoji="1" lang="ja-JP" altLang="en-US" dirty="0" smtClean="0"/>
              <a:t>仕事とは何か？</a:t>
            </a:r>
            <a:endParaRPr kumimoji="1" lang="ja-JP" altLang="en-US" dirty="0"/>
          </a:p>
        </p:txBody>
      </p:sp>
      <p:sp>
        <p:nvSpPr>
          <p:cNvPr id="4" name="コンテンツ プレースホルダー 3"/>
          <p:cNvSpPr>
            <a:spLocks noGrp="1"/>
          </p:cNvSpPr>
          <p:nvPr>
            <p:ph sz="quarter" idx="13"/>
          </p:nvPr>
        </p:nvSpPr>
        <p:spPr/>
        <p:txBody>
          <a:bodyPr/>
          <a:lstStyle/>
          <a:p>
            <a:r>
              <a:rPr kumimoji="1" lang="ja-JP" altLang="en-US" dirty="0" smtClean="0"/>
              <a:t>マイナスの仕事</a:t>
            </a:r>
            <a:endParaRPr kumimoji="1" lang="en-US" altLang="ja-JP" dirty="0" smtClean="0"/>
          </a:p>
          <a:p>
            <a:r>
              <a:rPr lang="ja-JP" altLang="en-US" dirty="0"/>
              <a:t>命を</a:t>
            </a:r>
            <a:r>
              <a:rPr lang="ja-JP" altLang="en-US" dirty="0" smtClean="0"/>
              <a:t>損なう</a:t>
            </a:r>
            <a:endParaRPr lang="en-US" altLang="ja-JP" dirty="0" smtClean="0"/>
          </a:p>
          <a:p>
            <a:r>
              <a:rPr kumimoji="1" lang="ja-JP" altLang="en-US" dirty="0"/>
              <a:t>　</a:t>
            </a:r>
            <a:r>
              <a:rPr kumimoji="1" lang="ja-JP" altLang="en-US" dirty="0" smtClean="0"/>
              <a:t>戦争・軍需産業・</a:t>
            </a:r>
            <a:endParaRPr kumimoji="1" lang="en-US" altLang="ja-JP" dirty="0" smtClean="0"/>
          </a:p>
          <a:p>
            <a:r>
              <a:rPr lang="ja-JP" altLang="en-US" dirty="0"/>
              <a:t>　</a:t>
            </a:r>
            <a:r>
              <a:rPr lang="ja-JP" altLang="en-US" dirty="0" smtClean="0"/>
              <a:t>原発・・・</a:t>
            </a:r>
            <a:endParaRPr lang="en-US" altLang="ja-JP" dirty="0" smtClean="0"/>
          </a:p>
          <a:p>
            <a:pPr marL="0" indent="0">
              <a:buNone/>
            </a:pPr>
            <a:endParaRPr kumimoji="1" lang="ja-JP" altLang="en-US" dirty="0"/>
          </a:p>
        </p:txBody>
      </p:sp>
      <p:sp>
        <p:nvSpPr>
          <p:cNvPr id="5" name="コンテンツ プレースホルダー 4"/>
          <p:cNvSpPr>
            <a:spLocks noGrp="1"/>
          </p:cNvSpPr>
          <p:nvPr>
            <p:ph sz="quarter" idx="14"/>
          </p:nvPr>
        </p:nvSpPr>
        <p:spPr/>
        <p:txBody>
          <a:bodyPr/>
          <a:lstStyle/>
          <a:p>
            <a:r>
              <a:rPr kumimoji="1" lang="ja-JP" altLang="en-US" dirty="0" smtClean="0"/>
              <a:t>プラスの仕事</a:t>
            </a:r>
            <a:endParaRPr kumimoji="1" lang="en-US" altLang="ja-JP" dirty="0" smtClean="0"/>
          </a:p>
          <a:p>
            <a:r>
              <a:rPr lang="ja-JP" altLang="en-US" dirty="0"/>
              <a:t>命を</a:t>
            </a:r>
            <a:r>
              <a:rPr lang="ja-JP" altLang="en-US" dirty="0" smtClean="0"/>
              <a:t>育む</a:t>
            </a:r>
            <a:endParaRPr lang="en-US" altLang="ja-JP" dirty="0" smtClean="0"/>
          </a:p>
          <a:p>
            <a:r>
              <a:rPr kumimoji="1" lang="ja-JP" altLang="en-US" dirty="0"/>
              <a:t>　</a:t>
            </a:r>
            <a:r>
              <a:rPr kumimoji="1" lang="ja-JP" altLang="en-US" dirty="0" smtClean="0"/>
              <a:t>子育て・農業・手仕事</a:t>
            </a:r>
            <a:endParaRPr kumimoji="1" lang="ja-JP" altLang="en-US" dirty="0"/>
          </a:p>
        </p:txBody>
      </p:sp>
      <p:sp>
        <p:nvSpPr>
          <p:cNvPr id="6" name="ストライプ矢印 5"/>
          <p:cNvSpPr/>
          <p:nvPr/>
        </p:nvSpPr>
        <p:spPr>
          <a:xfrm>
            <a:off x="3491880" y="3356992"/>
            <a:ext cx="936104" cy="576064"/>
          </a:xfrm>
          <a:prstGeom prst="strip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テキスト ボックス 7"/>
          <p:cNvSpPr txBox="1"/>
          <p:nvPr/>
        </p:nvSpPr>
        <p:spPr>
          <a:xfrm>
            <a:off x="755576" y="4725144"/>
            <a:ext cx="8190063" cy="1077218"/>
          </a:xfrm>
          <a:prstGeom prst="rect">
            <a:avLst/>
          </a:prstGeom>
          <a:noFill/>
        </p:spPr>
        <p:txBody>
          <a:bodyPr wrap="none" rtlCol="0">
            <a:spAutoFit/>
          </a:bodyPr>
          <a:lstStyle/>
          <a:p>
            <a:r>
              <a:rPr kumimoji="1" lang="ja-JP" altLang="en-US" sz="3200" dirty="0" smtClean="0"/>
              <a:t>生きていくための必需品をまかなうことが仕事。</a:t>
            </a:r>
            <a:endParaRPr kumimoji="1" lang="en-US" altLang="ja-JP" sz="3200" dirty="0" smtClean="0"/>
          </a:p>
          <a:p>
            <a:r>
              <a:rPr kumimoji="1" lang="ja-JP" altLang="en-US" sz="3200" dirty="0" smtClean="0"/>
              <a:t>食べる・</a:t>
            </a:r>
            <a:r>
              <a:rPr kumimoji="1" lang="ja-JP" altLang="en-US" sz="3200" dirty="0" err="1" smtClean="0"/>
              <a:t>着るの</a:t>
            </a:r>
            <a:r>
              <a:rPr kumimoji="1" lang="ja-JP" altLang="en-US" sz="3200" dirty="0" smtClean="0"/>
              <a:t>生活の現場こそ大切</a:t>
            </a:r>
            <a:endParaRPr kumimoji="1" lang="ja-JP" altLang="en-US" sz="3200" dirty="0"/>
          </a:p>
        </p:txBody>
      </p:sp>
    </p:spTree>
    <p:extLst>
      <p:ext uri="{BB962C8B-B14F-4D97-AF65-F5344CB8AC3E}">
        <p14:creationId xmlns:p14="http://schemas.microsoft.com/office/powerpoint/2010/main" val="3546863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normAutofit fontScale="55000" lnSpcReduction="20000"/>
          </a:bodyPr>
          <a:lstStyle/>
          <a:p>
            <a:pPr marL="0" indent="0">
              <a:buNone/>
            </a:pPr>
            <a:r>
              <a:rPr kumimoji="1" lang="ja-JP" altLang="en-US" sz="4400" dirty="0" smtClean="0">
                <a:solidFill>
                  <a:schemeClr val="tx1"/>
                </a:solidFill>
              </a:rPr>
              <a:t>率先して、掃除。</a:t>
            </a:r>
            <a:endParaRPr kumimoji="1" lang="en-US" altLang="ja-JP" sz="4400" dirty="0" smtClean="0">
              <a:solidFill>
                <a:schemeClr val="tx1"/>
              </a:solidFill>
            </a:endParaRPr>
          </a:p>
          <a:p>
            <a:pPr marL="0" indent="0">
              <a:buNone/>
            </a:pPr>
            <a:r>
              <a:rPr lang="ja-JP" altLang="en-US" sz="4400" dirty="0" smtClean="0">
                <a:solidFill>
                  <a:schemeClr val="tx1"/>
                </a:solidFill>
              </a:rPr>
              <a:t>　「</a:t>
            </a:r>
            <a:r>
              <a:rPr lang="ja-JP" altLang="en-US" sz="4400" dirty="0">
                <a:solidFill>
                  <a:schemeClr val="tx1"/>
                </a:solidFill>
              </a:rPr>
              <a:t>人を幸福にする鍵は労働にあります</a:t>
            </a:r>
            <a:r>
              <a:rPr lang="ja-JP" altLang="en-US" sz="4400" dirty="0" smtClean="0">
                <a:solidFill>
                  <a:schemeClr val="tx1"/>
                </a:solidFill>
              </a:rPr>
              <a:t>」</a:t>
            </a:r>
            <a:r>
              <a:rPr lang="en-US" altLang="ja-JP" sz="4400" dirty="0" smtClean="0">
                <a:solidFill>
                  <a:schemeClr val="tx1"/>
                </a:solidFill>
              </a:rPr>
              <a:t>(</a:t>
            </a:r>
            <a:r>
              <a:rPr lang="ja-JP" altLang="en-US" sz="4400" dirty="0" smtClean="0">
                <a:solidFill>
                  <a:schemeClr val="tx1"/>
                </a:solidFill>
              </a:rPr>
              <a:t>ガンジー</a:t>
            </a:r>
            <a:r>
              <a:rPr lang="en-US" altLang="ja-JP" sz="4400" dirty="0" smtClean="0">
                <a:solidFill>
                  <a:schemeClr val="tx1"/>
                </a:solidFill>
              </a:rPr>
              <a:t>)</a:t>
            </a:r>
          </a:p>
          <a:p>
            <a:pPr marL="0" indent="0">
              <a:buNone/>
            </a:pPr>
            <a:endParaRPr kumimoji="1" lang="en-US" altLang="ja-JP" sz="4400" dirty="0" smtClean="0">
              <a:solidFill>
                <a:schemeClr val="tx1"/>
              </a:solidFill>
            </a:endParaRPr>
          </a:p>
          <a:p>
            <a:pPr marL="0" indent="0">
              <a:buNone/>
            </a:pPr>
            <a:r>
              <a:rPr lang="ja-JP" altLang="en-US" sz="4400" dirty="0" smtClean="0">
                <a:solidFill>
                  <a:schemeClr val="tx1"/>
                </a:solidFill>
              </a:rPr>
              <a:t>　</a:t>
            </a:r>
            <a:r>
              <a:rPr lang="ja-JP" altLang="ja-JP" sz="4400" dirty="0" smtClean="0">
                <a:solidFill>
                  <a:schemeClr val="tx1"/>
                </a:solidFill>
              </a:rPr>
              <a:t>「</a:t>
            </a:r>
            <a:r>
              <a:rPr lang="ja-JP" altLang="ja-JP" sz="4400" dirty="0">
                <a:solidFill>
                  <a:schemeClr val="tx1"/>
                </a:solidFill>
              </a:rPr>
              <a:t>もし道路掃除の仕事を与えられたら、ミケランジェロが絵を描くように、ベートーベンが曲を作るように、シェークスピアが詩を書くように掃除するべきだ</a:t>
            </a:r>
            <a:r>
              <a:rPr lang="ja-JP" altLang="ja-JP" sz="4400" dirty="0" smtClean="0">
                <a:solidFill>
                  <a:schemeClr val="tx1"/>
                </a:solidFill>
              </a:rPr>
              <a:t>」</a:t>
            </a:r>
            <a:r>
              <a:rPr lang="ja-JP" altLang="en-US" sz="4400" dirty="0" smtClean="0">
                <a:solidFill>
                  <a:schemeClr val="tx1"/>
                </a:solidFill>
              </a:rPr>
              <a:t>（</a:t>
            </a:r>
            <a:r>
              <a:rPr lang="ja-JP" altLang="ja-JP" sz="4400" dirty="0" smtClean="0">
                <a:solidFill>
                  <a:schemeClr val="tx1"/>
                </a:solidFill>
              </a:rPr>
              <a:t>キング牧師</a:t>
            </a:r>
            <a:r>
              <a:rPr lang="ja-JP" altLang="en-US" sz="4400" dirty="0" smtClean="0">
                <a:solidFill>
                  <a:schemeClr val="tx1"/>
                </a:solidFill>
              </a:rPr>
              <a:t>）</a:t>
            </a:r>
            <a:endParaRPr lang="en-US" altLang="ja-JP" sz="4400" dirty="0" smtClean="0">
              <a:solidFill>
                <a:schemeClr val="tx1"/>
              </a:solidFill>
            </a:endParaRPr>
          </a:p>
          <a:p>
            <a:pPr marL="0" indent="0">
              <a:buNone/>
            </a:pPr>
            <a:endParaRPr lang="en-US" altLang="ja-JP" sz="4400" dirty="0" smtClean="0">
              <a:solidFill>
                <a:schemeClr val="tx1"/>
              </a:solidFill>
            </a:endParaRPr>
          </a:p>
          <a:p>
            <a:pPr marL="0" indent="0">
              <a:buNone/>
            </a:pPr>
            <a:r>
              <a:rPr lang="ja-JP" altLang="ja-JP" sz="4400" dirty="0">
                <a:solidFill>
                  <a:schemeClr val="tx1"/>
                </a:solidFill>
              </a:rPr>
              <a:t>平等とは</a:t>
            </a:r>
            <a:r>
              <a:rPr lang="ja-JP" altLang="ja-JP" sz="4400" dirty="0">
                <a:solidFill>
                  <a:srgbClr val="FF0000"/>
                </a:solidFill>
              </a:rPr>
              <a:t>みんな</a:t>
            </a:r>
            <a:r>
              <a:rPr lang="ja-JP" altLang="ja-JP" sz="4400" dirty="0" smtClean="0">
                <a:solidFill>
                  <a:srgbClr val="FF0000"/>
                </a:solidFill>
              </a:rPr>
              <a:t>が</a:t>
            </a:r>
            <a:r>
              <a:rPr lang="ja-JP" altLang="en-US" sz="4400" dirty="0" smtClean="0">
                <a:solidFill>
                  <a:srgbClr val="FF0000"/>
                </a:solidFill>
              </a:rPr>
              <a:t>肉体</a:t>
            </a:r>
            <a:r>
              <a:rPr lang="ja-JP" altLang="ja-JP" sz="4400" dirty="0" smtClean="0">
                <a:solidFill>
                  <a:srgbClr val="FF0000"/>
                </a:solidFill>
              </a:rPr>
              <a:t>労働者</a:t>
            </a:r>
            <a:r>
              <a:rPr lang="ja-JP" altLang="ja-JP" sz="4400" dirty="0">
                <a:solidFill>
                  <a:srgbClr val="FF0000"/>
                </a:solidFill>
              </a:rPr>
              <a:t>になる</a:t>
            </a:r>
            <a:r>
              <a:rPr lang="ja-JP" altLang="ja-JP" sz="4400" dirty="0">
                <a:solidFill>
                  <a:schemeClr val="tx1"/>
                </a:solidFill>
              </a:rPr>
              <a:t>こと　　みんなが国王になることではない。地球は１個しか</a:t>
            </a:r>
            <a:r>
              <a:rPr lang="ja-JP" altLang="ja-JP" sz="4400" dirty="0" smtClean="0">
                <a:solidFill>
                  <a:schemeClr val="tx1"/>
                </a:solidFill>
              </a:rPr>
              <a:t>ない</a:t>
            </a:r>
            <a:r>
              <a:rPr kumimoji="1" lang="ja-JP" altLang="en-US" dirty="0"/>
              <a:t>　</a:t>
            </a:r>
          </a:p>
        </p:txBody>
      </p:sp>
      <p:sp>
        <p:nvSpPr>
          <p:cNvPr id="3" name="タイトル 2"/>
          <p:cNvSpPr>
            <a:spLocks noGrp="1"/>
          </p:cNvSpPr>
          <p:nvPr>
            <p:ph type="title"/>
          </p:nvPr>
        </p:nvSpPr>
        <p:spPr/>
        <p:txBody>
          <a:bodyPr/>
          <a:lstStyle/>
          <a:p>
            <a:r>
              <a:rPr kumimoji="1" lang="ja-JP" altLang="en-US" dirty="0" smtClean="0">
                <a:solidFill>
                  <a:schemeClr val="bg1"/>
                </a:solidFill>
              </a:rPr>
              <a:t>肉体労働を尊ぶ</a:t>
            </a:r>
            <a:endParaRPr kumimoji="1" lang="ja-JP" altLang="en-US" dirty="0">
              <a:solidFill>
                <a:schemeClr val="bg1"/>
              </a:solidFill>
            </a:endParaRPr>
          </a:p>
        </p:txBody>
      </p:sp>
    </p:spTree>
    <p:extLst>
      <p:ext uri="{BB962C8B-B14F-4D97-AF65-F5344CB8AC3E}">
        <p14:creationId xmlns:p14="http://schemas.microsoft.com/office/powerpoint/2010/main" val="367778417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lstStyle/>
          <a:p>
            <a:r>
              <a:rPr lang="ja-JP" altLang="en-US" dirty="0">
                <a:solidFill>
                  <a:schemeClr val="tx1"/>
                </a:solidFill>
              </a:rPr>
              <a:t>今は、大企業が政府よりも大きな力を持ち、市民を奴隷状態にしている。</a:t>
            </a:r>
          </a:p>
          <a:p>
            <a:r>
              <a:rPr lang="ja-JP" altLang="en-US" dirty="0">
                <a:solidFill>
                  <a:schemeClr val="tx1"/>
                </a:solidFill>
              </a:rPr>
              <a:t>工業製品を買い続け、工場の機械を動かすための電気を間接的に使い続けるなら、東電や、大企業の力を弱めることはできない。</a:t>
            </a:r>
          </a:p>
          <a:p>
            <a:r>
              <a:rPr lang="ja-JP" altLang="en-US" dirty="0">
                <a:solidFill>
                  <a:schemeClr val="tx1"/>
                </a:solidFill>
              </a:rPr>
              <a:t>手足こそが究極の自然エネルギーであることに目覚めて、もっと手足を使うようにする。</a:t>
            </a:r>
            <a:endParaRPr kumimoji="1" lang="ja-JP" altLang="en-US" dirty="0">
              <a:solidFill>
                <a:schemeClr val="tx1"/>
              </a:solidFill>
            </a:endParaRPr>
          </a:p>
        </p:txBody>
      </p:sp>
      <p:sp>
        <p:nvSpPr>
          <p:cNvPr id="3" name="タイトル 2"/>
          <p:cNvSpPr>
            <a:spLocks noGrp="1"/>
          </p:cNvSpPr>
          <p:nvPr>
            <p:ph type="title"/>
          </p:nvPr>
        </p:nvSpPr>
        <p:spPr/>
        <p:txBody>
          <a:bodyPr>
            <a:normAutofit/>
          </a:bodyPr>
          <a:lstStyle/>
          <a:p>
            <a:r>
              <a:rPr kumimoji="1" lang="ja-JP" altLang="en-US" dirty="0" smtClean="0"/>
              <a:t>手足こそ究極の自然エネルギー</a:t>
            </a:r>
            <a:endParaRPr kumimoji="1" lang="ja-JP" altLang="en-US" dirty="0"/>
          </a:p>
        </p:txBody>
      </p:sp>
    </p:spTree>
    <p:extLst>
      <p:ext uri="{BB962C8B-B14F-4D97-AF65-F5344CB8AC3E}">
        <p14:creationId xmlns:p14="http://schemas.microsoft.com/office/powerpoint/2010/main" val="34988658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normAutofit/>
          </a:bodyPr>
          <a:lstStyle/>
          <a:p>
            <a:r>
              <a:rPr lang="ja-JP" altLang="en-US" dirty="0">
                <a:solidFill>
                  <a:schemeClr val="tx1"/>
                </a:solidFill>
              </a:rPr>
              <a:t>弱肉強食から、この最後の者を大切にする社会へ</a:t>
            </a:r>
          </a:p>
          <a:p>
            <a:pPr marL="0" indent="0">
              <a:buNone/>
            </a:pPr>
            <a:r>
              <a:rPr lang="ja-JP" altLang="en-US" dirty="0">
                <a:solidFill>
                  <a:schemeClr val="tx1"/>
                </a:solidFill>
              </a:rPr>
              <a:t>　　　</a:t>
            </a:r>
            <a:r>
              <a:rPr lang="ja-JP" altLang="en-US" dirty="0">
                <a:solidFill>
                  <a:srgbClr val="FF0000"/>
                </a:solidFill>
              </a:rPr>
              <a:t>弱者に配慮</a:t>
            </a:r>
            <a:r>
              <a:rPr lang="ja-JP" altLang="en-US" dirty="0">
                <a:solidFill>
                  <a:schemeClr val="tx1"/>
                </a:solidFill>
              </a:rPr>
              <a:t>する。</a:t>
            </a:r>
          </a:p>
          <a:p>
            <a:r>
              <a:rPr lang="ja-JP" altLang="en-US" dirty="0" smtClean="0">
                <a:solidFill>
                  <a:schemeClr val="tx1"/>
                </a:solidFill>
              </a:rPr>
              <a:t>みんな</a:t>
            </a:r>
            <a:r>
              <a:rPr lang="ja-JP" altLang="en-US" dirty="0">
                <a:solidFill>
                  <a:schemeClr val="tx1"/>
                </a:solidFill>
              </a:rPr>
              <a:t>で平等に分け合う</a:t>
            </a:r>
            <a:r>
              <a:rPr lang="ja-JP" altLang="en-US" dirty="0" smtClean="0">
                <a:solidFill>
                  <a:schemeClr val="tx1"/>
                </a:solidFill>
              </a:rPr>
              <a:t>。</a:t>
            </a:r>
            <a:r>
              <a:rPr lang="en-US" altLang="ja-JP" dirty="0" smtClean="0">
                <a:solidFill>
                  <a:schemeClr val="tx1"/>
                </a:solidFill>
              </a:rPr>
              <a:t>(</a:t>
            </a:r>
            <a:r>
              <a:rPr lang="ja-JP" altLang="en-US" dirty="0" smtClean="0">
                <a:solidFill>
                  <a:schemeClr val="tx1"/>
                </a:solidFill>
              </a:rPr>
              <a:t>物と機会を）</a:t>
            </a:r>
            <a:endParaRPr lang="ja-JP" altLang="en-US" dirty="0">
              <a:solidFill>
                <a:schemeClr val="tx1"/>
              </a:solidFill>
            </a:endParaRPr>
          </a:p>
          <a:p>
            <a:r>
              <a:rPr lang="ja-JP" altLang="en-US" dirty="0" smtClean="0">
                <a:solidFill>
                  <a:schemeClr val="tx1"/>
                </a:solidFill>
              </a:rPr>
              <a:t>全て</a:t>
            </a:r>
            <a:r>
              <a:rPr lang="ja-JP" altLang="en-US" dirty="0">
                <a:solidFill>
                  <a:schemeClr val="tx1"/>
                </a:solidFill>
              </a:rPr>
              <a:t>の人が参加者</a:t>
            </a:r>
            <a:r>
              <a:rPr lang="ja-JP" altLang="en-US" dirty="0" smtClean="0">
                <a:solidFill>
                  <a:schemeClr val="tx1"/>
                </a:solidFill>
              </a:rPr>
              <a:t>。誰一人</a:t>
            </a:r>
            <a:r>
              <a:rPr lang="ja-JP" altLang="en-US" u="sng" dirty="0" smtClean="0">
                <a:solidFill>
                  <a:srgbClr val="FF0000"/>
                </a:solidFill>
              </a:rPr>
              <a:t>排除しない</a:t>
            </a:r>
            <a:r>
              <a:rPr lang="ja-JP" altLang="en-US" dirty="0" smtClean="0">
                <a:solidFill>
                  <a:srgbClr val="FF0000"/>
                </a:solidFill>
              </a:rPr>
              <a:t>　</a:t>
            </a:r>
            <a:r>
              <a:rPr lang="ja-JP" altLang="en-US" dirty="0" smtClean="0">
                <a:solidFill>
                  <a:schemeClr val="tx1"/>
                </a:solidFill>
              </a:rPr>
              <a:t>仕事につける</a:t>
            </a:r>
            <a:endParaRPr lang="en-US" altLang="ja-JP" u="sng" dirty="0" smtClean="0">
              <a:solidFill>
                <a:schemeClr val="tx1"/>
              </a:solidFill>
            </a:endParaRPr>
          </a:p>
          <a:p>
            <a:r>
              <a:rPr lang="ja-JP" altLang="en-US" dirty="0" smtClean="0">
                <a:solidFill>
                  <a:schemeClr val="tx1"/>
                </a:solidFill>
              </a:rPr>
              <a:t>「</a:t>
            </a:r>
            <a:r>
              <a:rPr lang="ja-JP" altLang="en-US" dirty="0">
                <a:solidFill>
                  <a:schemeClr val="tx1"/>
                </a:solidFill>
              </a:rPr>
              <a:t>私は、</a:t>
            </a:r>
            <a:r>
              <a:rPr lang="en-US" altLang="ja-JP" dirty="0">
                <a:solidFill>
                  <a:schemeClr val="tx1"/>
                </a:solidFill>
              </a:rPr>
              <a:t>『</a:t>
            </a:r>
            <a:r>
              <a:rPr lang="ja-JP" altLang="en-US" dirty="0">
                <a:solidFill>
                  <a:schemeClr val="tx1"/>
                </a:solidFill>
              </a:rPr>
              <a:t>最大多数の最大幸福</a:t>
            </a:r>
            <a:r>
              <a:rPr lang="en-US" altLang="ja-JP" dirty="0">
                <a:solidFill>
                  <a:schemeClr val="tx1"/>
                </a:solidFill>
              </a:rPr>
              <a:t>』</a:t>
            </a:r>
            <a:r>
              <a:rPr lang="ja-JP" altLang="en-US" dirty="0" err="1">
                <a:solidFill>
                  <a:schemeClr val="tx1"/>
                </a:solidFill>
              </a:rPr>
              <a:t>、</a:t>
            </a:r>
            <a:r>
              <a:rPr lang="en-US" altLang="ja-JP" dirty="0">
                <a:solidFill>
                  <a:schemeClr val="tx1"/>
                </a:solidFill>
              </a:rPr>
              <a:t>『</a:t>
            </a:r>
            <a:r>
              <a:rPr lang="ja-JP" altLang="en-US" dirty="0">
                <a:solidFill>
                  <a:schemeClr val="tx1"/>
                </a:solidFill>
              </a:rPr>
              <a:t>適者生存</a:t>
            </a:r>
            <a:r>
              <a:rPr lang="en-US" altLang="ja-JP" dirty="0">
                <a:solidFill>
                  <a:schemeClr val="tx1"/>
                </a:solidFill>
              </a:rPr>
              <a:t>』</a:t>
            </a:r>
            <a:r>
              <a:rPr lang="ja-JP" altLang="en-US" dirty="0">
                <a:solidFill>
                  <a:schemeClr val="tx1"/>
                </a:solidFill>
              </a:rPr>
              <a:t>という原理を信じません。人にとっての規定は、</a:t>
            </a:r>
            <a:r>
              <a:rPr lang="en-US" altLang="ja-JP" dirty="0">
                <a:solidFill>
                  <a:schemeClr val="tx1"/>
                </a:solidFill>
              </a:rPr>
              <a:t>『</a:t>
            </a:r>
            <a:r>
              <a:rPr lang="ja-JP" altLang="en-US" dirty="0">
                <a:solidFill>
                  <a:schemeClr val="tx1"/>
                </a:solidFill>
              </a:rPr>
              <a:t>すべてのものの幸福</a:t>
            </a:r>
            <a:r>
              <a:rPr lang="en-US" altLang="ja-JP" dirty="0">
                <a:solidFill>
                  <a:schemeClr val="tx1"/>
                </a:solidFill>
              </a:rPr>
              <a:t>』</a:t>
            </a:r>
            <a:r>
              <a:rPr lang="ja-JP" altLang="en-US" dirty="0" err="1">
                <a:solidFill>
                  <a:schemeClr val="tx1"/>
                </a:solidFill>
              </a:rPr>
              <a:t>、</a:t>
            </a:r>
            <a:r>
              <a:rPr lang="en-US" altLang="ja-JP" dirty="0">
                <a:solidFill>
                  <a:schemeClr val="tx1"/>
                </a:solidFill>
              </a:rPr>
              <a:t>『</a:t>
            </a:r>
            <a:r>
              <a:rPr lang="ja-JP" altLang="en-US" dirty="0">
                <a:solidFill>
                  <a:schemeClr val="tx1"/>
                </a:solidFill>
              </a:rPr>
              <a:t>すべてのものの発展</a:t>
            </a:r>
            <a:r>
              <a:rPr lang="en-US" altLang="ja-JP" dirty="0">
                <a:solidFill>
                  <a:schemeClr val="tx1"/>
                </a:solidFill>
              </a:rPr>
              <a:t>』</a:t>
            </a:r>
            <a:r>
              <a:rPr lang="ja-JP" altLang="en-US" dirty="0">
                <a:solidFill>
                  <a:schemeClr val="tx1"/>
                </a:solidFill>
              </a:rPr>
              <a:t>であり、</a:t>
            </a:r>
            <a:r>
              <a:rPr lang="en-US" altLang="ja-JP" dirty="0">
                <a:solidFill>
                  <a:schemeClr val="tx1"/>
                </a:solidFill>
              </a:rPr>
              <a:t>『</a:t>
            </a:r>
            <a:r>
              <a:rPr lang="ja-JP" altLang="en-US" dirty="0">
                <a:solidFill>
                  <a:srgbClr val="FF0000"/>
                </a:solidFill>
              </a:rPr>
              <a:t>弱者優先</a:t>
            </a:r>
            <a:r>
              <a:rPr lang="en-US" altLang="ja-JP" dirty="0">
                <a:solidFill>
                  <a:schemeClr val="tx1"/>
                </a:solidFill>
              </a:rPr>
              <a:t>』</a:t>
            </a:r>
            <a:r>
              <a:rPr lang="ja-JP" altLang="en-US" dirty="0">
                <a:solidFill>
                  <a:schemeClr val="tx1"/>
                </a:solidFill>
              </a:rPr>
              <a:t>です</a:t>
            </a:r>
            <a:r>
              <a:rPr lang="ja-JP" altLang="en-US" dirty="0" smtClean="0">
                <a:solidFill>
                  <a:schemeClr val="tx1"/>
                </a:solidFill>
              </a:rPr>
              <a:t>」</a:t>
            </a:r>
            <a:r>
              <a:rPr lang="en-US" altLang="ja-JP" dirty="0" smtClean="0">
                <a:solidFill>
                  <a:schemeClr val="tx1"/>
                </a:solidFill>
              </a:rPr>
              <a:t>(</a:t>
            </a:r>
            <a:r>
              <a:rPr lang="ja-JP" altLang="en-US" dirty="0" smtClean="0">
                <a:solidFill>
                  <a:schemeClr val="tx1"/>
                </a:solidFill>
              </a:rPr>
              <a:t>ガンジー</a:t>
            </a:r>
            <a:r>
              <a:rPr lang="en-US" altLang="ja-JP" dirty="0" smtClean="0">
                <a:solidFill>
                  <a:schemeClr val="tx1"/>
                </a:solidFill>
              </a:rPr>
              <a:t>)</a:t>
            </a:r>
            <a:endParaRPr kumimoji="1" lang="ja-JP" altLang="en-US" dirty="0">
              <a:solidFill>
                <a:schemeClr val="tx1"/>
              </a:solidFill>
            </a:endParaRPr>
          </a:p>
        </p:txBody>
      </p:sp>
      <p:sp>
        <p:nvSpPr>
          <p:cNvPr id="3" name="タイトル 2"/>
          <p:cNvSpPr>
            <a:spLocks noGrp="1"/>
          </p:cNvSpPr>
          <p:nvPr>
            <p:ph type="title"/>
          </p:nvPr>
        </p:nvSpPr>
        <p:spPr/>
        <p:txBody>
          <a:bodyPr/>
          <a:lstStyle/>
          <a:p>
            <a:r>
              <a:rPr kumimoji="1" lang="ja-JP" altLang="en-US" dirty="0" smtClean="0">
                <a:solidFill>
                  <a:schemeClr val="bg1"/>
                </a:solidFill>
              </a:rPr>
              <a:t>非暴力の社会とは</a:t>
            </a:r>
            <a:endParaRPr kumimoji="1" lang="ja-JP" altLang="en-US" dirty="0">
              <a:solidFill>
                <a:schemeClr val="bg1"/>
              </a:solidFill>
            </a:endParaRPr>
          </a:p>
        </p:txBody>
      </p:sp>
    </p:spTree>
    <p:extLst>
      <p:ext uri="{BB962C8B-B14F-4D97-AF65-F5344CB8AC3E}">
        <p14:creationId xmlns:p14="http://schemas.microsoft.com/office/powerpoint/2010/main" val="225979009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899592" y="2780928"/>
            <a:ext cx="7408333" cy="3450696"/>
          </a:xfrm>
        </p:spPr>
        <p:txBody>
          <a:bodyPr>
            <a:normAutofit/>
          </a:bodyPr>
          <a:lstStyle/>
          <a:p>
            <a:r>
              <a:rPr kumimoji="1" lang="ja-JP" altLang="en-US" dirty="0" smtClean="0">
                <a:solidFill>
                  <a:schemeClr val="tx1"/>
                </a:solidFill>
              </a:rPr>
              <a:t>手仕事を取り入れる</a:t>
            </a:r>
            <a:endParaRPr kumimoji="1" lang="en-US" altLang="ja-JP" dirty="0" smtClean="0">
              <a:solidFill>
                <a:schemeClr val="tx1"/>
              </a:solidFill>
            </a:endParaRPr>
          </a:p>
          <a:p>
            <a:r>
              <a:rPr lang="ja-JP" altLang="ja-JP" dirty="0">
                <a:solidFill>
                  <a:schemeClr val="tx1"/>
                </a:solidFill>
              </a:rPr>
              <a:t>「教育とは文字を習うこと、単純に読み書きを習得することではありません</a:t>
            </a:r>
            <a:r>
              <a:rPr lang="ja-JP" altLang="ja-JP" dirty="0" smtClean="0">
                <a:solidFill>
                  <a:schemeClr val="tx1"/>
                </a:solidFill>
              </a:rPr>
              <a:t>。</a:t>
            </a:r>
            <a:r>
              <a:rPr lang="ja-JP" altLang="en-US" dirty="0" smtClean="0">
                <a:solidFill>
                  <a:schemeClr val="tx1"/>
                </a:solidFill>
              </a:rPr>
              <a:t>・・・</a:t>
            </a:r>
            <a:r>
              <a:rPr lang="ja-JP" altLang="ja-JP" dirty="0" smtClean="0">
                <a:solidFill>
                  <a:schemeClr val="tx1"/>
                </a:solidFill>
              </a:rPr>
              <a:t>教育</a:t>
            </a:r>
            <a:r>
              <a:rPr lang="ja-JP" altLang="ja-JP" dirty="0">
                <a:solidFill>
                  <a:schemeClr val="tx1"/>
                </a:solidFill>
              </a:rPr>
              <a:t>とは精神を含めたあらゆる感覚器官を正しく使えるようになることです。・・つまり</a:t>
            </a:r>
            <a:r>
              <a:rPr lang="ja-JP" altLang="ja-JP" b="1" dirty="0">
                <a:solidFill>
                  <a:srgbClr val="C00000"/>
                </a:solidFill>
              </a:rPr>
              <a:t>手足をどう使うかを知る</a:t>
            </a:r>
            <a:r>
              <a:rPr lang="ja-JP" altLang="ja-JP" b="1" dirty="0">
                <a:solidFill>
                  <a:schemeClr val="tx1"/>
                </a:solidFill>
              </a:rPr>
              <a:t>べき</a:t>
            </a:r>
            <a:r>
              <a:rPr lang="ja-JP" altLang="ja-JP" dirty="0">
                <a:solidFill>
                  <a:schemeClr val="tx1"/>
                </a:solidFill>
              </a:rPr>
              <a:t>なのです。・・・手を使って物を盗んだり、ハエを殺したり、年下の子や仲間を叩いてはいけないと知っている少年は、すでにすばらしい教育を始めています。」</a:t>
            </a:r>
          </a:p>
          <a:p>
            <a:endParaRPr kumimoji="1" lang="ja-JP" altLang="en-US" dirty="0"/>
          </a:p>
        </p:txBody>
      </p:sp>
      <p:sp>
        <p:nvSpPr>
          <p:cNvPr id="3" name="タイトル 2"/>
          <p:cNvSpPr>
            <a:spLocks noGrp="1"/>
          </p:cNvSpPr>
          <p:nvPr>
            <p:ph type="title"/>
          </p:nvPr>
        </p:nvSpPr>
        <p:spPr/>
        <p:txBody>
          <a:bodyPr/>
          <a:lstStyle/>
          <a:p>
            <a:r>
              <a:rPr kumimoji="1" lang="ja-JP" altLang="en-US" dirty="0" smtClean="0">
                <a:solidFill>
                  <a:schemeClr val="bg1"/>
                </a:solidFill>
              </a:rPr>
              <a:t>新しい教育</a:t>
            </a:r>
            <a:endParaRPr kumimoji="1" lang="ja-JP" altLang="en-US" dirty="0">
              <a:solidFill>
                <a:schemeClr val="bg1"/>
              </a:solidFill>
            </a:endParaRPr>
          </a:p>
        </p:txBody>
      </p:sp>
    </p:spTree>
    <p:extLst>
      <p:ext uri="{BB962C8B-B14F-4D97-AF65-F5344CB8AC3E}">
        <p14:creationId xmlns:p14="http://schemas.microsoft.com/office/powerpoint/2010/main" val="98736327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normAutofit fontScale="85000" lnSpcReduction="20000"/>
          </a:bodyPr>
          <a:lstStyle/>
          <a:p>
            <a:r>
              <a:rPr lang="ja-JP" altLang="en-US" dirty="0">
                <a:solidFill>
                  <a:schemeClr val="tx1"/>
                </a:solidFill>
              </a:rPr>
              <a:t>元に戻る復興はもったいない。</a:t>
            </a:r>
            <a:endParaRPr lang="en-US" altLang="ja-JP" dirty="0">
              <a:solidFill>
                <a:schemeClr val="tx1"/>
              </a:solidFill>
            </a:endParaRPr>
          </a:p>
          <a:p>
            <a:pPr marL="0" indent="0">
              <a:buNone/>
            </a:pPr>
            <a:endParaRPr kumimoji="1" lang="en-US" altLang="ja-JP" dirty="0" smtClean="0">
              <a:solidFill>
                <a:schemeClr val="tx1"/>
              </a:solidFill>
            </a:endParaRPr>
          </a:p>
          <a:p>
            <a:r>
              <a:rPr kumimoji="1" lang="ja-JP" altLang="en-US" dirty="0" smtClean="0">
                <a:solidFill>
                  <a:schemeClr val="tx1"/>
                </a:solidFill>
              </a:rPr>
              <a:t>理想の未来を先取りして生きる　</a:t>
            </a:r>
            <a:r>
              <a:rPr kumimoji="1" lang="ja-JP" altLang="en-US" b="1" dirty="0" smtClean="0">
                <a:solidFill>
                  <a:schemeClr val="tx1"/>
                </a:solidFill>
              </a:rPr>
              <a:t>行動する</a:t>
            </a:r>
            <a:endParaRPr kumimoji="1" lang="en-US" altLang="ja-JP" b="1" dirty="0" smtClean="0">
              <a:solidFill>
                <a:schemeClr val="tx1"/>
              </a:solidFill>
            </a:endParaRPr>
          </a:p>
          <a:p>
            <a:pPr marL="0" indent="0">
              <a:buNone/>
            </a:pPr>
            <a:r>
              <a:rPr lang="ja-JP" altLang="en-US" dirty="0" smtClean="0">
                <a:solidFill>
                  <a:schemeClr val="tx1"/>
                </a:solidFill>
              </a:rPr>
              <a:t>　　</a:t>
            </a:r>
            <a:r>
              <a:rPr lang="ja-JP" altLang="en-US" dirty="0">
                <a:solidFill>
                  <a:schemeClr val="tx1"/>
                </a:solidFill>
              </a:rPr>
              <a:t>　</a:t>
            </a:r>
            <a:r>
              <a:rPr lang="ja-JP" altLang="en-US" dirty="0" smtClean="0">
                <a:solidFill>
                  <a:schemeClr val="tx1"/>
                </a:solidFill>
              </a:rPr>
              <a:t>今日、私が糸紡ぎを始めるのを妨げるものは何もない。</a:t>
            </a:r>
            <a:endParaRPr kumimoji="1" lang="en-US" altLang="ja-JP" dirty="0" smtClean="0">
              <a:solidFill>
                <a:schemeClr val="tx1"/>
              </a:solidFill>
            </a:endParaRPr>
          </a:p>
          <a:p>
            <a:endParaRPr kumimoji="1" lang="en-US" altLang="ja-JP" dirty="0" smtClean="0">
              <a:solidFill>
                <a:schemeClr val="tx1"/>
              </a:solidFill>
            </a:endParaRPr>
          </a:p>
          <a:p>
            <a:r>
              <a:rPr kumimoji="1" lang="ja-JP" altLang="en-US" dirty="0" smtClean="0">
                <a:solidFill>
                  <a:schemeClr val="tx1"/>
                </a:solidFill>
              </a:rPr>
              <a:t>プロセスを楽しむ</a:t>
            </a:r>
            <a:endParaRPr kumimoji="1" lang="en-US" altLang="ja-JP" dirty="0" smtClean="0">
              <a:solidFill>
                <a:schemeClr val="tx1"/>
              </a:solidFill>
            </a:endParaRPr>
          </a:p>
          <a:p>
            <a:pPr marL="0" indent="0">
              <a:buNone/>
            </a:pPr>
            <a:r>
              <a:rPr lang="ja-JP" altLang="en-US" dirty="0">
                <a:solidFill>
                  <a:schemeClr val="tx1"/>
                </a:solidFill>
              </a:rPr>
              <a:t>　</a:t>
            </a:r>
            <a:r>
              <a:rPr lang="ja-JP" altLang="en-US" dirty="0" smtClean="0">
                <a:solidFill>
                  <a:schemeClr val="tx1"/>
                </a:solidFill>
              </a:rPr>
              <a:t>　　時間がかかることに耐える。</a:t>
            </a:r>
            <a:endParaRPr lang="en-US" altLang="ja-JP" dirty="0" smtClean="0">
              <a:solidFill>
                <a:schemeClr val="tx1"/>
              </a:solidFill>
            </a:endParaRPr>
          </a:p>
          <a:p>
            <a:pPr marL="0" indent="0">
              <a:buNone/>
            </a:pPr>
            <a:r>
              <a:rPr lang="ja-JP" altLang="en-US" dirty="0">
                <a:solidFill>
                  <a:schemeClr val="tx1"/>
                </a:solidFill>
              </a:rPr>
              <a:t>　</a:t>
            </a:r>
            <a:r>
              <a:rPr lang="ja-JP" altLang="en-US" dirty="0" smtClean="0">
                <a:solidFill>
                  <a:schemeClr val="tx1"/>
                </a:solidFill>
              </a:rPr>
              <a:t>　　</a:t>
            </a:r>
            <a:r>
              <a:rPr kumimoji="1" lang="ja-JP" altLang="en-US" dirty="0" smtClean="0">
                <a:solidFill>
                  <a:schemeClr val="tx1"/>
                </a:solidFill>
              </a:rPr>
              <a:t>できなかったことができるようになる喜び。</a:t>
            </a:r>
            <a:endParaRPr kumimoji="1" lang="en-US" altLang="ja-JP" dirty="0" smtClean="0">
              <a:solidFill>
                <a:schemeClr val="tx1"/>
              </a:solidFill>
            </a:endParaRPr>
          </a:p>
          <a:p>
            <a:endParaRPr lang="en-US" altLang="ja-JP" dirty="0">
              <a:solidFill>
                <a:schemeClr val="tx1"/>
              </a:solidFill>
            </a:endParaRPr>
          </a:p>
          <a:p>
            <a:r>
              <a:rPr kumimoji="1" lang="ja-JP" altLang="en-US" dirty="0" smtClean="0">
                <a:solidFill>
                  <a:schemeClr val="tx1"/>
                </a:solidFill>
              </a:rPr>
              <a:t>変化は可能である。　奴隷制度だって廃止できた。</a:t>
            </a:r>
            <a:endParaRPr kumimoji="1" lang="en-US" altLang="ja-JP" dirty="0" smtClean="0">
              <a:solidFill>
                <a:schemeClr val="tx1"/>
              </a:solidFill>
            </a:endParaRPr>
          </a:p>
          <a:p>
            <a:pPr marL="0" indent="0">
              <a:buNone/>
            </a:pPr>
            <a:r>
              <a:rPr lang="ja-JP" altLang="en-US" dirty="0">
                <a:solidFill>
                  <a:schemeClr val="tx1"/>
                </a:solidFill>
              </a:rPr>
              <a:t>　</a:t>
            </a:r>
            <a:r>
              <a:rPr lang="ja-JP" altLang="en-US" dirty="0" smtClean="0">
                <a:solidFill>
                  <a:schemeClr val="tx1"/>
                </a:solidFill>
              </a:rPr>
              <a:t>　　ここに希望がある。</a:t>
            </a:r>
            <a:endParaRPr kumimoji="1" lang="ja-JP" altLang="en-US" dirty="0">
              <a:solidFill>
                <a:schemeClr val="tx1"/>
              </a:solidFill>
            </a:endParaRPr>
          </a:p>
        </p:txBody>
      </p:sp>
      <p:sp>
        <p:nvSpPr>
          <p:cNvPr id="3" name="タイトル 2"/>
          <p:cNvSpPr>
            <a:spLocks noGrp="1"/>
          </p:cNvSpPr>
          <p:nvPr>
            <p:ph type="title"/>
          </p:nvPr>
        </p:nvSpPr>
        <p:spPr/>
        <p:txBody>
          <a:bodyPr>
            <a:normAutofit fontScale="90000"/>
          </a:bodyPr>
          <a:lstStyle/>
          <a:p>
            <a:r>
              <a:rPr kumimoji="1" lang="en-US" altLang="ja-JP" dirty="0" smtClean="0">
                <a:solidFill>
                  <a:schemeClr val="bg1"/>
                </a:solidFill>
              </a:rPr>
              <a:t>Be the Change!!</a:t>
            </a:r>
            <a:br>
              <a:rPr kumimoji="1" lang="en-US" altLang="ja-JP" dirty="0" smtClean="0">
                <a:solidFill>
                  <a:schemeClr val="bg1"/>
                </a:solidFill>
              </a:rPr>
            </a:br>
            <a:r>
              <a:rPr lang="ja-JP" altLang="en-US" dirty="0">
                <a:solidFill>
                  <a:schemeClr val="bg1"/>
                </a:solidFill>
              </a:rPr>
              <a:t>自らがその変化になれ！！</a:t>
            </a:r>
            <a:endParaRPr kumimoji="1" lang="ja-JP" altLang="en-US" dirty="0">
              <a:solidFill>
                <a:schemeClr val="bg1"/>
              </a:solidFill>
            </a:endParaRPr>
          </a:p>
        </p:txBody>
      </p:sp>
    </p:spTree>
    <p:extLst>
      <p:ext uri="{BB962C8B-B14F-4D97-AF65-F5344CB8AC3E}">
        <p14:creationId xmlns:p14="http://schemas.microsoft.com/office/powerpoint/2010/main" val="370488301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normAutofit fontScale="92500"/>
          </a:bodyPr>
          <a:lstStyle/>
          <a:p>
            <a:r>
              <a:rPr lang="ja-JP" altLang="en-US" dirty="0" smtClean="0">
                <a:solidFill>
                  <a:schemeClr val="tx1"/>
                </a:solidFill>
              </a:rPr>
              <a:t>ガンジーは祈りの人だった。</a:t>
            </a:r>
            <a:endParaRPr lang="en-US" altLang="ja-JP" dirty="0" smtClean="0">
              <a:solidFill>
                <a:schemeClr val="tx1"/>
              </a:solidFill>
            </a:endParaRPr>
          </a:p>
          <a:p>
            <a:r>
              <a:rPr lang="ja-JP" altLang="ja-JP" dirty="0" smtClean="0">
                <a:solidFill>
                  <a:schemeClr val="tx1"/>
                </a:solidFill>
              </a:rPr>
              <a:t>す</a:t>
            </a:r>
            <a:r>
              <a:rPr lang="ja-JP" altLang="ja-JP" dirty="0">
                <a:solidFill>
                  <a:schemeClr val="tx1"/>
                </a:solidFill>
              </a:rPr>
              <a:t>べきことをやった後は、天に委ね、任せる。</a:t>
            </a:r>
          </a:p>
          <a:p>
            <a:r>
              <a:rPr lang="ja-JP" altLang="ja-JP" dirty="0" smtClean="0">
                <a:solidFill>
                  <a:schemeClr val="tx1"/>
                </a:solidFill>
              </a:rPr>
              <a:t>５０年後</a:t>
            </a:r>
            <a:r>
              <a:rPr lang="ja-JP" altLang="ja-JP" dirty="0">
                <a:solidFill>
                  <a:schemeClr val="tx1"/>
                </a:solidFill>
              </a:rPr>
              <a:t>、１００年後、１０００年後の人たちの幸せを考えて今を丁寧に精一杯生きる。</a:t>
            </a:r>
          </a:p>
          <a:p>
            <a:endParaRPr lang="en-US" altLang="ja-JP" dirty="0"/>
          </a:p>
          <a:p>
            <a:r>
              <a:rPr lang="ja-JP" altLang="en-US" dirty="0" smtClean="0"/>
              <a:t>これら</a:t>
            </a:r>
            <a:r>
              <a:rPr lang="ja-JP" altLang="en-US" dirty="0"/>
              <a:t>の人々はみな、信仰の人々として死にました。約束のものを手に入れることはありませんでしたが、はるかにそれを見て喜び迎え、地上では旅人であり寄留者であることを告白していたのです。</a:t>
            </a:r>
            <a:r>
              <a:rPr lang="ja-JP" altLang="en-US" dirty="0" smtClean="0"/>
              <a:t>（聖書：ヘブル</a:t>
            </a:r>
            <a:r>
              <a:rPr lang="ja-JP" altLang="en-US" dirty="0"/>
              <a:t>１１：１３）</a:t>
            </a:r>
          </a:p>
          <a:p>
            <a:endParaRPr kumimoji="1" lang="ja-JP" altLang="en-US" dirty="0"/>
          </a:p>
        </p:txBody>
      </p:sp>
      <p:sp>
        <p:nvSpPr>
          <p:cNvPr id="3" name="タイトル 2"/>
          <p:cNvSpPr>
            <a:spLocks noGrp="1"/>
          </p:cNvSpPr>
          <p:nvPr>
            <p:ph type="title"/>
          </p:nvPr>
        </p:nvSpPr>
        <p:spPr/>
        <p:txBody>
          <a:bodyPr>
            <a:normAutofit/>
          </a:bodyPr>
          <a:lstStyle/>
          <a:p>
            <a:r>
              <a:rPr lang="ja-JP" altLang="en-US" dirty="0"/>
              <a:t>結果は委ねる</a:t>
            </a:r>
            <a:r>
              <a:rPr lang="ja-JP" altLang="en-US" dirty="0" smtClean="0"/>
              <a:t>。人は神ではない。</a:t>
            </a:r>
            <a:endParaRPr kumimoji="1" lang="ja-JP" altLang="en-US" dirty="0"/>
          </a:p>
        </p:txBody>
      </p:sp>
    </p:spTree>
    <p:extLst>
      <p:ext uri="{BB962C8B-B14F-4D97-AF65-F5344CB8AC3E}">
        <p14:creationId xmlns:p14="http://schemas.microsoft.com/office/powerpoint/2010/main" val="345978891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2" name="コンテンツ プレースホルダー 1"/>
          <p:cNvSpPr>
            <a:spLocks noGrp="1"/>
          </p:cNvSpPr>
          <p:nvPr>
            <p:ph idx="1"/>
          </p:nvPr>
        </p:nvSpPr>
        <p:spPr>
          <a:xfrm>
            <a:off x="251520" y="1196752"/>
            <a:ext cx="8640959" cy="4929411"/>
          </a:xfrm>
        </p:spPr>
        <p:txBody>
          <a:bodyPr>
            <a:normAutofit lnSpcReduction="10000"/>
          </a:bodyPr>
          <a:lstStyle/>
          <a:p>
            <a:pPr marL="0" indent="0">
              <a:buNone/>
            </a:pPr>
            <a:endParaRPr lang="en-US" altLang="ja-JP" sz="2600" dirty="0" smtClean="0">
              <a:solidFill>
                <a:schemeClr val="tx1"/>
              </a:solidFill>
            </a:endParaRPr>
          </a:p>
          <a:p>
            <a:r>
              <a:rPr lang="ja-JP" altLang="ja-JP" sz="2800" dirty="0">
                <a:solidFill>
                  <a:schemeClr val="tx1"/>
                </a:solidFill>
              </a:rPr>
              <a:t>「神が存在しておられなければ、草の葉一枚もそよぐことはありません。・・・私はただ、自分の務めを果たすのみです。</a:t>
            </a:r>
            <a:r>
              <a:rPr lang="ja-JP" altLang="ja-JP" sz="2800" dirty="0">
                <a:solidFill>
                  <a:srgbClr val="FF0000"/>
                </a:solidFill>
              </a:rPr>
              <a:t>結果は神の御手の中にあります</a:t>
            </a:r>
            <a:r>
              <a:rPr lang="ja-JP" altLang="ja-JP" sz="2800" dirty="0">
                <a:solidFill>
                  <a:schemeClr val="tx1"/>
                </a:solidFill>
              </a:rPr>
              <a:t>」</a:t>
            </a:r>
            <a:r>
              <a:rPr lang="en-US" altLang="ja-JP" sz="2800" dirty="0">
                <a:solidFill>
                  <a:schemeClr val="tx1"/>
                </a:solidFill>
              </a:rPr>
              <a:t>(</a:t>
            </a:r>
            <a:r>
              <a:rPr lang="ja-JP" altLang="ja-JP" sz="2800" dirty="0">
                <a:solidFill>
                  <a:schemeClr val="tx1"/>
                </a:solidFill>
              </a:rPr>
              <a:t>ガンジー）</a:t>
            </a:r>
          </a:p>
          <a:p>
            <a:r>
              <a:rPr lang="ja-JP" altLang="ja-JP" sz="2800" dirty="0">
                <a:solidFill>
                  <a:schemeClr val="tx1"/>
                </a:solidFill>
              </a:rPr>
              <a:t>　</a:t>
            </a:r>
            <a:r>
              <a:rPr lang="en-US" altLang="ja-JP" sz="2800" dirty="0">
                <a:solidFill>
                  <a:schemeClr val="tx1"/>
                </a:solidFill>
              </a:rPr>
              <a:t>LETTER TO SIR REGINALD MAXWELL,</a:t>
            </a:r>
            <a:r>
              <a:rPr lang="ja-JP" altLang="ja-JP" sz="2800" dirty="0">
                <a:solidFill>
                  <a:schemeClr val="tx1"/>
                </a:solidFill>
              </a:rPr>
              <a:t>　</a:t>
            </a:r>
            <a:r>
              <a:rPr lang="en-US" altLang="ja-JP" sz="2800" dirty="0">
                <a:solidFill>
                  <a:schemeClr val="tx1"/>
                </a:solidFill>
              </a:rPr>
              <a:t>May 21, </a:t>
            </a:r>
            <a:r>
              <a:rPr lang="en-US" altLang="ja-JP" sz="2800" dirty="0" smtClean="0">
                <a:solidFill>
                  <a:schemeClr val="tx1"/>
                </a:solidFill>
              </a:rPr>
              <a:t>1943</a:t>
            </a:r>
          </a:p>
          <a:p>
            <a:endParaRPr lang="ja-JP" altLang="ja-JP" sz="2800" dirty="0">
              <a:solidFill>
                <a:schemeClr val="tx1"/>
              </a:solidFill>
            </a:endParaRPr>
          </a:p>
          <a:p>
            <a:r>
              <a:rPr lang="en-US" altLang="ja-JP" sz="2800" dirty="0"/>
              <a:t> </a:t>
            </a:r>
            <a:r>
              <a:rPr lang="ja-JP" altLang="ja-JP" sz="2800" dirty="0">
                <a:solidFill>
                  <a:schemeClr val="tx1"/>
                </a:solidFill>
              </a:rPr>
              <a:t>「自然は、日々我々の必要を満たすのに十分なものを産出しています。これが、自然の根本的原理であり、これには例外がありません。そして、みんなが、</a:t>
            </a:r>
            <a:r>
              <a:rPr lang="ja-JP" altLang="ja-JP" sz="2800" dirty="0">
                <a:solidFill>
                  <a:srgbClr val="FF0000"/>
                </a:solidFill>
              </a:rPr>
              <a:t>自分が必要とするだけを手に入れ、それ以上を取ることさえなければ</a:t>
            </a:r>
            <a:r>
              <a:rPr lang="ja-JP" altLang="ja-JP" sz="2800" dirty="0">
                <a:solidFill>
                  <a:schemeClr val="tx1"/>
                </a:solidFill>
              </a:rPr>
              <a:t>、この世界に貧困は存在しないでしょう</a:t>
            </a:r>
            <a:r>
              <a:rPr lang="ja-JP" altLang="ja-JP" sz="2800" dirty="0" smtClean="0">
                <a:solidFill>
                  <a:schemeClr val="tx1"/>
                </a:solidFill>
              </a:rPr>
              <a:t>。</a:t>
            </a:r>
            <a:r>
              <a:rPr lang="ja-JP" altLang="en-US" sz="2800" dirty="0" smtClean="0">
                <a:solidFill>
                  <a:schemeClr val="tx1"/>
                </a:solidFill>
              </a:rPr>
              <a:t>」</a:t>
            </a:r>
            <a:endParaRPr lang="en-US" altLang="ja-JP" sz="2800" dirty="0">
              <a:solidFill>
                <a:schemeClr val="tx1"/>
              </a:solidFill>
            </a:endParaRPr>
          </a:p>
          <a:p>
            <a:endParaRPr lang="ja-JP" altLang="ja-JP" sz="2800" dirty="0"/>
          </a:p>
          <a:p>
            <a:pPr marL="0" indent="0">
              <a:buNone/>
            </a:pPr>
            <a:endParaRPr lang="en-US" altLang="ja-JP" sz="2600" dirty="0" smtClean="0"/>
          </a:p>
          <a:p>
            <a:endParaRPr lang="ja-JP" altLang="ja-JP" sz="1600" dirty="0"/>
          </a:p>
          <a:p>
            <a:pPr marL="0" indent="0">
              <a:buNone/>
            </a:pPr>
            <a:endParaRPr lang="en-US" altLang="ja-JP" sz="1600" dirty="0" smtClean="0"/>
          </a:p>
          <a:p>
            <a:pPr marL="0" indent="0">
              <a:buNone/>
            </a:pPr>
            <a:endParaRPr kumimoji="1" lang="ja-JP" altLang="en-US" sz="1600" dirty="0"/>
          </a:p>
        </p:txBody>
      </p:sp>
      <p:sp>
        <p:nvSpPr>
          <p:cNvPr id="3" name="タイトル 2"/>
          <p:cNvSpPr>
            <a:spLocks noGrp="1"/>
          </p:cNvSpPr>
          <p:nvPr>
            <p:ph type="title"/>
          </p:nvPr>
        </p:nvSpPr>
        <p:spPr>
          <a:xfrm>
            <a:off x="457200" y="338328"/>
            <a:ext cx="4402832" cy="570392"/>
          </a:xfrm>
        </p:spPr>
        <p:txBody>
          <a:bodyPr>
            <a:normAutofit fontScale="90000"/>
          </a:bodyPr>
          <a:lstStyle/>
          <a:p>
            <a:r>
              <a:rPr kumimoji="1" lang="ja-JP" altLang="en-US" dirty="0" smtClean="0">
                <a:solidFill>
                  <a:schemeClr val="bg1"/>
                </a:solidFill>
              </a:rPr>
              <a:t>ガンジーの言葉</a:t>
            </a:r>
            <a:endParaRPr kumimoji="1" lang="ja-JP" altLang="en-US" dirty="0">
              <a:solidFill>
                <a:schemeClr val="bg1"/>
              </a:solidFill>
            </a:endParaRPr>
          </a:p>
        </p:txBody>
      </p:sp>
    </p:spTree>
    <p:extLst>
      <p:ext uri="{BB962C8B-B14F-4D97-AF65-F5344CB8AC3E}">
        <p14:creationId xmlns:p14="http://schemas.microsoft.com/office/powerpoint/2010/main" val="1081641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794905" y="2636912"/>
            <a:ext cx="7408333" cy="3450696"/>
          </a:xfrm>
        </p:spPr>
        <p:txBody>
          <a:bodyPr>
            <a:normAutofit/>
          </a:bodyPr>
          <a:lstStyle/>
          <a:p>
            <a:pPr marL="0" indent="0">
              <a:buNone/>
            </a:pPr>
            <a:r>
              <a:rPr lang="ja-JP" altLang="en-US" dirty="0" smtClean="0">
                <a:solidFill>
                  <a:schemeClr val="tx1"/>
                </a:solidFill>
              </a:rPr>
              <a:t>欲望　　人より多く持ちたい。</a:t>
            </a:r>
            <a:endParaRPr lang="en-US" altLang="ja-JP" dirty="0" smtClean="0">
              <a:solidFill>
                <a:schemeClr val="tx1"/>
              </a:solidFill>
            </a:endParaRPr>
          </a:p>
          <a:p>
            <a:pPr marL="0" indent="0">
              <a:buNone/>
            </a:pPr>
            <a:r>
              <a:rPr kumimoji="1" lang="ja-JP" altLang="en-US" dirty="0">
                <a:solidFill>
                  <a:schemeClr val="tx1"/>
                </a:solidFill>
              </a:rPr>
              <a:t>　</a:t>
            </a:r>
            <a:r>
              <a:rPr kumimoji="1" lang="ja-JP" altLang="en-US" dirty="0" smtClean="0">
                <a:solidFill>
                  <a:schemeClr val="tx1"/>
                </a:solidFill>
              </a:rPr>
              <a:t>　　　　人より良い物を持ちたい。</a:t>
            </a:r>
            <a:endParaRPr kumimoji="1" lang="en-US" altLang="ja-JP" dirty="0" smtClean="0">
              <a:solidFill>
                <a:schemeClr val="tx1"/>
              </a:solidFill>
            </a:endParaRPr>
          </a:p>
          <a:p>
            <a:pPr marL="0" indent="0">
              <a:buNone/>
            </a:pPr>
            <a:r>
              <a:rPr lang="ja-JP" altLang="en-US" dirty="0">
                <a:solidFill>
                  <a:schemeClr val="tx1"/>
                </a:solidFill>
              </a:rPr>
              <a:t>　　</a:t>
            </a:r>
            <a:r>
              <a:rPr lang="ja-JP" altLang="en-US" dirty="0" smtClean="0">
                <a:solidFill>
                  <a:schemeClr val="tx1"/>
                </a:solidFill>
              </a:rPr>
              <a:t>　　　自分が持っていないと悲しい。</a:t>
            </a:r>
            <a:endParaRPr lang="en-US" altLang="ja-JP" dirty="0" smtClean="0">
              <a:solidFill>
                <a:schemeClr val="tx1"/>
              </a:solidFill>
            </a:endParaRPr>
          </a:p>
          <a:p>
            <a:pPr marL="0" indent="0">
              <a:buNone/>
            </a:pPr>
            <a:endParaRPr lang="en-US" altLang="ja-JP" dirty="0" smtClean="0">
              <a:solidFill>
                <a:schemeClr val="tx1"/>
              </a:solidFill>
            </a:endParaRPr>
          </a:p>
          <a:p>
            <a:pPr marL="0" indent="0">
              <a:buNone/>
            </a:pPr>
            <a:endParaRPr lang="en-US" altLang="ja-JP" dirty="0" smtClean="0">
              <a:solidFill>
                <a:schemeClr val="tx1"/>
              </a:solidFill>
            </a:endParaRPr>
          </a:p>
          <a:p>
            <a:pPr marL="0" indent="0" algn="ctr">
              <a:buNone/>
            </a:pPr>
            <a:r>
              <a:rPr kumimoji="1" lang="ja-JP" altLang="en-US" sz="3800" b="1" dirty="0" smtClean="0">
                <a:solidFill>
                  <a:srgbClr val="C00000"/>
                </a:solidFill>
              </a:rPr>
              <a:t>機械で大量生産</a:t>
            </a:r>
            <a:endParaRPr kumimoji="1" lang="en-US" altLang="ja-JP" sz="3800" b="1" dirty="0" smtClean="0">
              <a:solidFill>
                <a:srgbClr val="C00000"/>
              </a:solidFill>
            </a:endParaRPr>
          </a:p>
          <a:p>
            <a:pPr marL="0" indent="0">
              <a:buNone/>
            </a:pPr>
            <a:endParaRPr kumimoji="1" lang="ja-JP" altLang="en-US" dirty="0">
              <a:solidFill>
                <a:schemeClr val="tx1"/>
              </a:solidFill>
            </a:endParaRPr>
          </a:p>
        </p:txBody>
      </p:sp>
      <p:sp>
        <p:nvSpPr>
          <p:cNvPr id="2" name="タイトル 1"/>
          <p:cNvSpPr>
            <a:spLocks noGrp="1"/>
          </p:cNvSpPr>
          <p:nvPr>
            <p:ph type="title"/>
          </p:nvPr>
        </p:nvSpPr>
        <p:spPr/>
        <p:txBody>
          <a:bodyPr/>
          <a:lstStyle/>
          <a:p>
            <a:r>
              <a:rPr kumimoji="1" lang="ja-JP" altLang="en-US" dirty="0" smtClean="0">
                <a:solidFill>
                  <a:schemeClr val="bg1"/>
                </a:solidFill>
              </a:rPr>
              <a:t>どうして実現できないの？</a:t>
            </a:r>
            <a:endParaRPr kumimoji="1" lang="ja-JP" altLang="en-US" dirty="0">
              <a:solidFill>
                <a:schemeClr val="bg1"/>
              </a:solidFill>
            </a:endParaRPr>
          </a:p>
        </p:txBody>
      </p:sp>
      <p:sp>
        <p:nvSpPr>
          <p:cNvPr id="4" name="下矢印 3"/>
          <p:cNvSpPr/>
          <p:nvPr/>
        </p:nvSpPr>
        <p:spPr>
          <a:xfrm>
            <a:off x="3635896" y="4149080"/>
            <a:ext cx="576064" cy="57606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70459158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795825" y="2420888"/>
            <a:ext cx="7408333" cy="3450696"/>
          </a:xfrm>
        </p:spPr>
        <p:txBody>
          <a:bodyPr>
            <a:normAutofit/>
          </a:bodyPr>
          <a:lstStyle/>
          <a:p>
            <a:r>
              <a:rPr lang="ja-JP" altLang="ja-JP" dirty="0" smtClean="0">
                <a:solidFill>
                  <a:schemeClr val="tx1"/>
                </a:solidFill>
              </a:rPr>
              <a:t>人手</a:t>
            </a:r>
            <a:r>
              <a:rPr lang="ja-JP" altLang="ja-JP" dirty="0">
                <a:solidFill>
                  <a:schemeClr val="tx1"/>
                </a:solidFill>
              </a:rPr>
              <a:t>を省く⇒雇われる人と仕事にあぶれる人　</a:t>
            </a:r>
            <a:endParaRPr lang="en-US" altLang="ja-JP" dirty="0" smtClean="0">
              <a:solidFill>
                <a:schemeClr val="tx1"/>
              </a:solidFill>
            </a:endParaRPr>
          </a:p>
          <a:p>
            <a:r>
              <a:rPr lang="ja-JP" altLang="en-US" dirty="0">
                <a:solidFill>
                  <a:schemeClr val="tx1"/>
                </a:solidFill>
              </a:rPr>
              <a:t>　</a:t>
            </a:r>
            <a:r>
              <a:rPr lang="ja-JP" altLang="en-US" dirty="0" smtClean="0">
                <a:solidFill>
                  <a:schemeClr val="tx1"/>
                </a:solidFill>
              </a:rPr>
              <a:t>　　　</a:t>
            </a:r>
            <a:r>
              <a:rPr lang="ja-JP" altLang="ja-JP" dirty="0">
                <a:solidFill>
                  <a:schemeClr val="tx1"/>
                </a:solidFill>
              </a:rPr>
              <a:t>　椅子取り</a:t>
            </a:r>
            <a:r>
              <a:rPr lang="ja-JP" altLang="ja-JP" dirty="0" smtClean="0">
                <a:solidFill>
                  <a:schemeClr val="tx1"/>
                </a:solidFill>
              </a:rPr>
              <a:t>ゲーム</a:t>
            </a:r>
            <a:endParaRPr lang="en-US" altLang="ja-JP" dirty="0" smtClean="0">
              <a:solidFill>
                <a:schemeClr val="tx1"/>
              </a:solidFill>
            </a:endParaRPr>
          </a:p>
          <a:p>
            <a:r>
              <a:rPr lang="ja-JP" altLang="en-US" dirty="0">
                <a:solidFill>
                  <a:schemeClr val="tx1"/>
                </a:solidFill>
              </a:rPr>
              <a:t>豊かな人はますます豊か</a:t>
            </a:r>
            <a:r>
              <a:rPr lang="ja-JP" altLang="en-US" dirty="0" smtClean="0">
                <a:solidFill>
                  <a:schemeClr val="tx1"/>
                </a:solidFill>
              </a:rPr>
              <a:t>に　貧しい人はより貧しく</a:t>
            </a:r>
            <a:endParaRPr lang="en-US" altLang="ja-JP" dirty="0" smtClean="0">
              <a:solidFill>
                <a:schemeClr val="tx1"/>
              </a:solidFill>
            </a:endParaRPr>
          </a:p>
          <a:p>
            <a:r>
              <a:rPr lang="ja-JP" altLang="en-US" dirty="0">
                <a:solidFill>
                  <a:schemeClr val="tx1"/>
                </a:solidFill>
              </a:rPr>
              <a:t>高い山を築くには</a:t>
            </a:r>
            <a:r>
              <a:rPr lang="ja-JP" altLang="en-US" dirty="0" smtClean="0">
                <a:solidFill>
                  <a:schemeClr val="tx1"/>
                </a:solidFill>
              </a:rPr>
              <a:t>、</a:t>
            </a:r>
            <a:r>
              <a:rPr lang="ja-JP" altLang="en-US" dirty="0">
                <a:solidFill>
                  <a:schemeClr val="tx1"/>
                </a:solidFill>
              </a:rPr>
              <a:t>深い穴が必要</a:t>
            </a:r>
            <a:r>
              <a:rPr lang="ja-JP" altLang="en-US" dirty="0" smtClean="0">
                <a:solidFill>
                  <a:schemeClr val="tx1"/>
                </a:solidFill>
              </a:rPr>
              <a:t>。</a:t>
            </a:r>
            <a:endParaRPr lang="en-US" altLang="ja-JP" dirty="0" smtClean="0">
              <a:solidFill>
                <a:schemeClr val="tx1"/>
              </a:solidFill>
            </a:endParaRPr>
          </a:p>
          <a:p>
            <a:endParaRPr lang="ja-JP" altLang="ja-JP" dirty="0">
              <a:solidFill>
                <a:schemeClr val="tx1"/>
              </a:solidFill>
            </a:endParaRPr>
          </a:p>
          <a:p>
            <a:endParaRPr lang="en-US" altLang="ja-JP" dirty="0">
              <a:solidFill>
                <a:schemeClr val="tx1"/>
              </a:solidFill>
            </a:endParaRPr>
          </a:p>
          <a:p>
            <a:pPr marL="0" indent="0">
              <a:buNone/>
            </a:pPr>
            <a:endParaRPr lang="ja-JP" altLang="ja-JP" dirty="0">
              <a:solidFill>
                <a:schemeClr val="tx1"/>
              </a:solidFill>
            </a:endParaRPr>
          </a:p>
        </p:txBody>
      </p:sp>
      <p:sp>
        <p:nvSpPr>
          <p:cNvPr id="3" name="タイトル 2"/>
          <p:cNvSpPr>
            <a:spLocks noGrp="1"/>
          </p:cNvSpPr>
          <p:nvPr>
            <p:ph type="title"/>
          </p:nvPr>
        </p:nvSpPr>
        <p:spPr/>
        <p:txBody>
          <a:bodyPr/>
          <a:lstStyle/>
          <a:p>
            <a:r>
              <a:rPr kumimoji="1" lang="ja-JP" altLang="en-US" dirty="0" smtClean="0">
                <a:solidFill>
                  <a:schemeClr val="bg1"/>
                </a:solidFill>
              </a:rPr>
              <a:t>機械の問題①</a:t>
            </a:r>
            <a:endParaRPr kumimoji="1" lang="ja-JP" altLang="en-US" dirty="0">
              <a:solidFill>
                <a:schemeClr val="bg1"/>
              </a:solidFill>
            </a:endParaRPr>
          </a:p>
        </p:txBody>
      </p:sp>
      <p:sp>
        <p:nvSpPr>
          <p:cNvPr id="7" name="下矢印 6"/>
          <p:cNvSpPr/>
          <p:nvPr/>
        </p:nvSpPr>
        <p:spPr>
          <a:xfrm>
            <a:off x="3635896" y="4279985"/>
            <a:ext cx="864096" cy="57606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角丸四角形 8"/>
          <p:cNvSpPr/>
          <p:nvPr/>
        </p:nvSpPr>
        <p:spPr>
          <a:xfrm>
            <a:off x="2627784" y="5079910"/>
            <a:ext cx="3024336" cy="1224136"/>
          </a:xfrm>
          <a:prstGeom prst="round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3200" dirty="0" smtClean="0"/>
              <a:t>不平等・格差</a:t>
            </a:r>
            <a:endParaRPr kumimoji="1" lang="ja-JP" altLang="en-US" sz="3200" dirty="0"/>
          </a:p>
        </p:txBody>
      </p:sp>
    </p:spTree>
    <p:extLst>
      <p:ext uri="{BB962C8B-B14F-4D97-AF65-F5344CB8AC3E}">
        <p14:creationId xmlns:p14="http://schemas.microsoft.com/office/powerpoint/2010/main" val="29509322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normAutofit fontScale="92500" lnSpcReduction="10000"/>
          </a:bodyPr>
          <a:lstStyle/>
          <a:p>
            <a:r>
              <a:rPr lang="ja-JP" altLang="ja-JP" dirty="0" smtClean="0">
                <a:solidFill>
                  <a:schemeClr val="tx1"/>
                </a:solidFill>
              </a:rPr>
              <a:t>失業</a:t>
            </a:r>
            <a:r>
              <a:rPr lang="ja-JP" altLang="ja-JP" dirty="0">
                <a:solidFill>
                  <a:schemeClr val="tx1"/>
                </a:solidFill>
              </a:rPr>
              <a:t>対策としての経済成長</a:t>
            </a:r>
            <a:r>
              <a:rPr lang="en-US" altLang="ja-JP" dirty="0">
                <a:solidFill>
                  <a:schemeClr val="tx1"/>
                </a:solidFill>
              </a:rPr>
              <a:t>(</a:t>
            </a:r>
            <a:r>
              <a:rPr lang="ja-JP" altLang="ja-JP" dirty="0">
                <a:solidFill>
                  <a:schemeClr val="tx1"/>
                </a:solidFill>
              </a:rPr>
              <a:t>過剰生産</a:t>
            </a:r>
            <a:r>
              <a:rPr lang="en-US" altLang="ja-JP" dirty="0">
                <a:solidFill>
                  <a:schemeClr val="tx1"/>
                </a:solidFill>
              </a:rPr>
              <a:t>)</a:t>
            </a:r>
            <a:r>
              <a:rPr lang="ja-JP" altLang="ja-JP" dirty="0">
                <a:solidFill>
                  <a:schemeClr val="tx1"/>
                </a:solidFill>
              </a:rPr>
              <a:t>　</a:t>
            </a:r>
          </a:p>
          <a:p>
            <a:r>
              <a:rPr lang="ja-JP" altLang="ja-JP" dirty="0">
                <a:solidFill>
                  <a:schemeClr val="tx1"/>
                </a:solidFill>
              </a:rPr>
              <a:t>　　　　　不要品・有害物の生産　武器、軍隊⇒</a:t>
            </a:r>
            <a:r>
              <a:rPr lang="ja-JP" altLang="ja-JP" dirty="0" smtClean="0">
                <a:solidFill>
                  <a:schemeClr val="tx1"/>
                </a:solidFill>
              </a:rPr>
              <a:t>戦争</a:t>
            </a:r>
            <a:endParaRPr lang="en-US" altLang="ja-JP" dirty="0" smtClean="0">
              <a:solidFill>
                <a:schemeClr val="tx1"/>
              </a:solidFill>
            </a:endParaRPr>
          </a:p>
          <a:p>
            <a:pPr lvl="8"/>
            <a:endParaRPr lang="en-US" altLang="ja-JP" dirty="0">
              <a:solidFill>
                <a:schemeClr val="tx1"/>
              </a:solidFill>
            </a:endParaRPr>
          </a:p>
          <a:p>
            <a:endParaRPr lang="en-US" altLang="ja-JP" dirty="0" smtClean="0">
              <a:solidFill>
                <a:schemeClr val="tx1"/>
              </a:solidFill>
            </a:endParaRPr>
          </a:p>
          <a:p>
            <a:endParaRPr lang="en-US" altLang="ja-JP" dirty="0" smtClean="0">
              <a:solidFill>
                <a:schemeClr val="tx1"/>
              </a:solidFill>
            </a:endParaRPr>
          </a:p>
          <a:p>
            <a:endParaRPr lang="en-US" altLang="ja-JP" dirty="0">
              <a:solidFill>
                <a:schemeClr val="tx1"/>
              </a:solidFill>
            </a:endParaRPr>
          </a:p>
          <a:p>
            <a:endParaRPr lang="en-US" altLang="ja-JP" dirty="0" smtClean="0">
              <a:solidFill>
                <a:schemeClr val="tx1"/>
              </a:solidFill>
            </a:endParaRPr>
          </a:p>
          <a:p>
            <a:endParaRPr lang="ja-JP" altLang="ja-JP" dirty="0">
              <a:solidFill>
                <a:schemeClr val="tx1"/>
              </a:solidFill>
            </a:endParaRPr>
          </a:p>
          <a:p>
            <a:pPr marL="0" indent="0">
              <a:buNone/>
            </a:pPr>
            <a:r>
              <a:rPr lang="ja-JP" altLang="ja-JP" dirty="0" smtClean="0">
                <a:solidFill>
                  <a:schemeClr val="tx1"/>
                </a:solidFill>
              </a:rPr>
              <a:t>　　　　　</a:t>
            </a:r>
            <a:endParaRPr lang="en-US" altLang="ja-JP" dirty="0" smtClean="0">
              <a:solidFill>
                <a:schemeClr val="tx1"/>
              </a:solidFill>
            </a:endParaRPr>
          </a:p>
          <a:p>
            <a:endParaRPr kumimoji="1" lang="ja-JP" altLang="en-US" dirty="0"/>
          </a:p>
        </p:txBody>
      </p:sp>
      <p:sp>
        <p:nvSpPr>
          <p:cNvPr id="3" name="タイトル 2"/>
          <p:cNvSpPr>
            <a:spLocks noGrp="1"/>
          </p:cNvSpPr>
          <p:nvPr>
            <p:ph type="title"/>
          </p:nvPr>
        </p:nvSpPr>
        <p:spPr/>
        <p:txBody>
          <a:bodyPr>
            <a:normAutofit/>
          </a:bodyPr>
          <a:lstStyle/>
          <a:p>
            <a:r>
              <a:rPr kumimoji="1" lang="ja-JP" altLang="en-US" dirty="0" smtClean="0"/>
              <a:t>機械の問題②</a:t>
            </a:r>
            <a:endParaRPr kumimoji="1" lang="ja-JP" altLang="en-US" dirty="0"/>
          </a:p>
        </p:txBody>
      </p:sp>
      <p:sp>
        <p:nvSpPr>
          <p:cNvPr id="5" name="右矢印 4"/>
          <p:cNvSpPr/>
          <p:nvPr/>
        </p:nvSpPr>
        <p:spPr>
          <a:xfrm>
            <a:off x="4103948" y="3645024"/>
            <a:ext cx="1152128" cy="86409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角丸四角形 5"/>
          <p:cNvSpPr/>
          <p:nvPr/>
        </p:nvSpPr>
        <p:spPr>
          <a:xfrm>
            <a:off x="5436096" y="3696739"/>
            <a:ext cx="1872208" cy="828092"/>
          </a:xfrm>
          <a:prstGeom prst="round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4400" dirty="0" smtClean="0"/>
              <a:t>機械</a:t>
            </a:r>
            <a:endParaRPr kumimoji="1" lang="ja-JP" altLang="en-US" sz="4400" dirty="0"/>
          </a:p>
        </p:txBody>
      </p:sp>
      <p:sp>
        <p:nvSpPr>
          <p:cNvPr id="7" name="角丸四角形吹き出し 6"/>
          <p:cNvSpPr/>
          <p:nvPr/>
        </p:nvSpPr>
        <p:spPr>
          <a:xfrm>
            <a:off x="1259632" y="5013176"/>
            <a:ext cx="6840760" cy="1080120"/>
          </a:xfrm>
          <a:prstGeom prst="wedgeRoundRectCallou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ja-JP" sz="2400" dirty="0" smtClean="0">
                <a:solidFill>
                  <a:schemeClr val="tx1"/>
                </a:solidFill>
              </a:rPr>
              <a:t>地球</a:t>
            </a:r>
            <a:r>
              <a:rPr lang="ja-JP" altLang="ja-JP" sz="2400" dirty="0">
                <a:solidFill>
                  <a:schemeClr val="tx1"/>
                </a:solidFill>
              </a:rPr>
              <a:t>はすべての人間の必要を満たすのに十分なものを与えてくれるが、貪欲は満たして</a:t>
            </a:r>
            <a:r>
              <a:rPr lang="ja-JP" altLang="ja-JP" sz="2400" dirty="0" smtClean="0">
                <a:solidFill>
                  <a:schemeClr val="tx1"/>
                </a:solidFill>
              </a:rPr>
              <a:t>くれない</a:t>
            </a:r>
            <a:r>
              <a:rPr lang="ja-JP" altLang="en-US" sz="2400" dirty="0" smtClean="0">
                <a:solidFill>
                  <a:schemeClr val="tx1"/>
                </a:solidFill>
              </a:rPr>
              <a:t>　</a:t>
            </a:r>
            <a:endParaRPr lang="en-US" altLang="ja-JP" sz="2400" dirty="0" smtClean="0">
              <a:solidFill>
                <a:schemeClr val="tx1"/>
              </a:solidFill>
            </a:endParaRPr>
          </a:p>
          <a:p>
            <a:pPr algn="r"/>
            <a:r>
              <a:rPr lang="en-US" altLang="ja-JP" sz="2400" dirty="0" smtClean="0">
                <a:solidFill>
                  <a:schemeClr val="tx1"/>
                </a:solidFill>
              </a:rPr>
              <a:t>(</a:t>
            </a:r>
            <a:r>
              <a:rPr lang="ja-JP" altLang="en-US" sz="2400" dirty="0" smtClean="0">
                <a:solidFill>
                  <a:schemeClr val="tx1"/>
                </a:solidFill>
              </a:rPr>
              <a:t>ガンジー</a:t>
            </a:r>
            <a:r>
              <a:rPr lang="en-US" altLang="ja-JP" sz="2400" dirty="0" smtClean="0">
                <a:solidFill>
                  <a:schemeClr val="tx1"/>
                </a:solidFill>
              </a:rPr>
              <a:t>)</a:t>
            </a:r>
            <a:endParaRPr kumimoji="1" lang="ja-JP" altLang="en-US" sz="2400" dirty="0">
              <a:solidFill>
                <a:schemeClr val="tx1"/>
              </a:solidFill>
            </a:endParaRPr>
          </a:p>
        </p:txBody>
      </p:sp>
      <p:sp>
        <p:nvSpPr>
          <p:cNvPr id="8" name="角丸四角形 7"/>
          <p:cNvSpPr/>
          <p:nvPr/>
        </p:nvSpPr>
        <p:spPr>
          <a:xfrm>
            <a:off x="1187624" y="3645024"/>
            <a:ext cx="2664296" cy="1008112"/>
          </a:xfrm>
          <a:prstGeom prst="round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dirty="0" smtClean="0"/>
              <a:t>資源</a:t>
            </a:r>
            <a:endParaRPr lang="en-US" altLang="ja-JP" sz="2800" dirty="0"/>
          </a:p>
          <a:p>
            <a:pPr algn="ctr"/>
            <a:r>
              <a:rPr kumimoji="1" lang="ja-JP" altLang="en-US" sz="2800" dirty="0" smtClean="0"/>
              <a:t>エネルギー</a:t>
            </a:r>
            <a:endParaRPr kumimoji="1" lang="ja-JP" altLang="en-US" sz="2800" dirty="0"/>
          </a:p>
        </p:txBody>
      </p:sp>
    </p:spTree>
    <p:extLst>
      <p:ext uri="{BB962C8B-B14F-4D97-AF65-F5344CB8AC3E}">
        <p14:creationId xmlns:p14="http://schemas.microsoft.com/office/powerpoint/2010/main" val="16398117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2379458225"/>
              </p:ext>
            </p:extLst>
          </p:nvPr>
        </p:nvGraphicFramePr>
        <p:xfrm>
          <a:off x="755576" y="2132856"/>
          <a:ext cx="7588894" cy="399442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タイトル 1"/>
          <p:cNvSpPr>
            <a:spLocks noGrp="1"/>
          </p:cNvSpPr>
          <p:nvPr>
            <p:ph type="title"/>
          </p:nvPr>
        </p:nvSpPr>
        <p:spPr/>
        <p:txBody>
          <a:bodyPr>
            <a:normAutofit/>
          </a:bodyPr>
          <a:lstStyle/>
          <a:p>
            <a:r>
              <a:rPr lang="ja-JP" altLang="en-US" dirty="0" smtClean="0">
                <a:solidFill>
                  <a:schemeClr val="bg1"/>
                </a:solidFill>
              </a:rPr>
              <a:t>多くを求めると、足りなくなる</a:t>
            </a:r>
            <a:endParaRPr kumimoji="1" lang="ja-JP" altLang="en-US" dirty="0">
              <a:solidFill>
                <a:schemeClr val="bg1"/>
              </a:solidFill>
            </a:endParaRPr>
          </a:p>
        </p:txBody>
      </p:sp>
    </p:spTree>
    <p:extLst>
      <p:ext uri="{BB962C8B-B14F-4D97-AF65-F5344CB8AC3E}">
        <p14:creationId xmlns:p14="http://schemas.microsoft.com/office/powerpoint/2010/main" val="127404085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lstStyle/>
          <a:p>
            <a:r>
              <a:rPr kumimoji="1" lang="ja-JP" altLang="en-US" dirty="0" smtClean="0">
                <a:solidFill>
                  <a:schemeClr val="bg1"/>
                </a:solidFill>
              </a:rPr>
              <a:t>欲望を愛で置き換えなさい。</a:t>
            </a:r>
            <a:endParaRPr kumimoji="1" lang="ja-JP" altLang="en-US" dirty="0">
              <a:solidFill>
                <a:schemeClr val="bg1"/>
              </a:solidFill>
            </a:endParaRPr>
          </a:p>
        </p:txBody>
      </p:sp>
      <p:pic>
        <p:nvPicPr>
          <p:cNvPr id="9" name="コンテンツ プレースホルダー 8"/>
          <p:cNvPicPr>
            <a:picLocks noGrp="1" noChangeAspect="1"/>
          </p:cNvPicPr>
          <p:nvPr>
            <p:ph sz="quarter" idx="13"/>
          </p:nvPr>
        </p:nvPicPr>
        <p:blipFill>
          <a:blip r:embed="rId3">
            <a:extLst>
              <a:ext uri="{28A0092B-C50C-407E-A947-70E740481C1C}">
                <a14:useLocalDpi xmlns:a14="http://schemas.microsoft.com/office/drawing/2010/main" val="0"/>
              </a:ext>
            </a:extLst>
          </a:blip>
          <a:stretch>
            <a:fillRect/>
          </a:stretch>
        </p:blipFill>
        <p:spPr>
          <a:xfrm>
            <a:off x="611560" y="2125858"/>
            <a:ext cx="3543795" cy="3391374"/>
          </a:xfrm>
        </p:spPr>
      </p:pic>
      <p:pic>
        <p:nvPicPr>
          <p:cNvPr id="10" name="コンテンツ プレースホルダー 9"/>
          <p:cNvPicPr>
            <a:picLocks noGrp="1" noChangeAspect="1"/>
          </p:cNvPicPr>
          <p:nvPr>
            <p:ph sz="quarter" idx="14"/>
          </p:nvPr>
        </p:nvPicPr>
        <p:blipFill>
          <a:blip r:embed="rId4">
            <a:extLst>
              <a:ext uri="{28A0092B-C50C-407E-A947-70E740481C1C}">
                <a14:useLocalDpi xmlns:a14="http://schemas.microsoft.com/office/drawing/2010/main" val="0"/>
              </a:ext>
            </a:extLst>
          </a:blip>
          <a:stretch>
            <a:fillRect/>
          </a:stretch>
        </p:blipFill>
        <p:spPr>
          <a:xfrm>
            <a:off x="4788024" y="1699598"/>
            <a:ext cx="3283876" cy="3780276"/>
          </a:xfrm>
          <a:solidFill>
            <a:srgbClr val="FFFF00"/>
          </a:solidFill>
        </p:spPr>
      </p:pic>
      <p:sp>
        <p:nvSpPr>
          <p:cNvPr id="11" name="円/楕円 10"/>
          <p:cNvSpPr/>
          <p:nvPr/>
        </p:nvSpPr>
        <p:spPr>
          <a:xfrm>
            <a:off x="1475656" y="5479874"/>
            <a:ext cx="1728192" cy="792088"/>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bg1"/>
                </a:solidFill>
              </a:rPr>
              <a:t>欲望</a:t>
            </a:r>
            <a:endParaRPr kumimoji="1" lang="ja-JP" altLang="en-US" dirty="0">
              <a:solidFill>
                <a:schemeClr val="bg1"/>
              </a:solidFill>
            </a:endParaRPr>
          </a:p>
        </p:txBody>
      </p:sp>
      <p:sp>
        <p:nvSpPr>
          <p:cNvPr id="12" name="角丸四角形 11"/>
          <p:cNvSpPr/>
          <p:nvPr/>
        </p:nvSpPr>
        <p:spPr>
          <a:xfrm>
            <a:off x="827584" y="3392996"/>
            <a:ext cx="1080120" cy="720080"/>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bg1"/>
                </a:solidFill>
              </a:rPr>
              <a:t>格差</a:t>
            </a:r>
            <a:endParaRPr kumimoji="1" lang="en-US" altLang="ja-JP" dirty="0" smtClean="0">
              <a:solidFill>
                <a:schemeClr val="bg1"/>
              </a:solidFill>
            </a:endParaRPr>
          </a:p>
          <a:p>
            <a:pPr algn="ctr"/>
            <a:r>
              <a:rPr kumimoji="1" lang="ja-JP" altLang="en-US" dirty="0" smtClean="0">
                <a:solidFill>
                  <a:schemeClr val="bg1"/>
                </a:solidFill>
              </a:rPr>
              <a:t>貧困</a:t>
            </a:r>
            <a:endParaRPr kumimoji="1" lang="ja-JP" altLang="en-US" dirty="0">
              <a:solidFill>
                <a:schemeClr val="bg1"/>
              </a:solidFill>
            </a:endParaRPr>
          </a:p>
        </p:txBody>
      </p:sp>
      <p:sp>
        <p:nvSpPr>
          <p:cNvPr id="13" name="角丸四角形 12"/>
          <p:cNvSpPr/>
          <p:nvPr/>
        </p:nvSpPr>
        <p:spPr>
          <a:xfrm>
            <a:off x="2987824" y="3212976"/>
            <a:ext cx="1008112" cy="648072"/>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dirty="0" smtClean="0">
                <a:solidFill>
                  <a:schemeClr val="bg1"/>
                </a:solidFill>
              </a:rPr>
              <a:t>戦争</a:t>
            </a:r>
            <a:endParaRPr kumimoji="1" lang="ja-JP" altLang="en-US" dirty="0">
              <a:solidFill>
                <a:schemeClr val="bg1"/>
              </a:solidFill>
            </a:endParaRPr>
          </a:p>
        </p:txBody>
      </p:sp>
      <p:sp>
        <p:nvSpPr>
          <p:cNvPr id="14" name="角丸四角形 13"/>
          <p:cNvSpPr/>
          <p:nvPr/>
        </p:nvSpPr>
        <p:spPr>
          <a:xfrm>
            <a:off x="1475656" y="2204864"/>
            <a:ext cx="1296144" cy="720080"/>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dirty="0" smtClean="0">
                <a:solidFill>
                  <a:schemeClr val="bg1"/>
                </a:solidFill>
              </a:rPr>
              <a:t>環境破壊</a:t>
            </a:r>
            <a:endParaRPr kumimoji="1" lang="ja-JP" altLang="en-US" dirty="0">
              <a:solidFill>
                <a:schemeClr val="bg1"/>
              </a:solidFill>
            </a:endParaRPr>
          </a:p>
        </p:txBody>
      </p:sp>
      <p:sp>
        <p:nvSpPr>
          <p:cNvPr id="15" name="角丸四角形 14"/>
          <p:cNvSpPr/>
          <p:nvPr/>
        </p:nvSpPr>
        <p:spPr>
          <a:xfrm>
            <a:off x="1763688" y="4509120"/>
            <a:ext cx="1224136" cy="792088"/>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dirty="0" smtClean="0">
                <a:solidFill>
                  <a:schemeClr val="bg1"/>
                </a:solidFill>
              </a:rPr>
              <a:t>怒り</a:t>
            </a:r>
            <a:endParaRPr kumimoji="1" lang="en-US" altLang="ja-JP" dirty="0" smtClean="0">
              <a:solidFill>
                <a:schemeClr val="bg1"/>
              </a:solidFill>
            </a:endParaRPr>
          </a:p>
          <a:p>
            <a:pPr algn="ctr"/>
            <a:r>
              <a:rPr kumimoji="1" lang="ja-JP" altLang="en-US" dirty="0" smtClean="0">
                <a:solidFill>
                  <a:schemeClr val="bg1"/>
                </a:solidFill>
              </a:rPr>
              <a:t>不安</a:t>
            </a:r>
            <a:endParaRPr kumimoji="1" lang="ja-JP" altLang="en-US" dirty="0">
              <a:solidFill>
                <a:schemeClr val="bg1"/>
              </a:solidFill>
            </a:endParaRPr>
          </a:p>
        </p:txBody>
      </p:sp>
      <p:sp>
        <p:nvSpPr>
          <p:cNvPr id="16" name="円/楕円 15"/>
          <p:cNvSpPr/>
          <p:nvPr/>
        </p:nvSpPr>
        <p:spPr>
          <a:xfrm>
            <a:off x="5652120" y="5475497"/>
            <a:ext cx="1728192" cy="792088"/>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dirty="0" smtClean="0">
                <a:solidFill>
                  <a:schemeClr val="tx1"/>
                </a:solidFill>
              </a:rPr>
              <a:t>愛</a:t>
            </a:r>
            <a:endParaRPr kumimoji="1" lang="ja-JP" altLang="en-US" dirty="0">
              <a:solidFill>
                <a:schemeClr val="tx1"/>
              </a:solidFill>
            </a:endParaRPr>
          </a:p>
        </p:txBody>
      </p:sp>
      <p:sp>
        <p:nvSpPr>
          <p:cNvPr id="17" name="角丸四角形 16"/>
          <p:cNvSpPr/>
          <p:nvPr/>
        </p:nvSpPr>
        <p:spPr>
          <a:xfrm>
            <a:off x="6084168" y="4509120"/>
            <a:ext cx="864096" cy="792088"/>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dirty="0" smtClean="0">
                <a:solidFill>
                  <a:schemeClr val="tx1"/>
                </a:solidFill>
              </a:rPr>
              <a:t>平安</a:t>
            </a:r>
            <a:endParaRPr kumimoji="1" lang="ja-JP" altLang="en-US" dirty="0">
              <a:solidFill>
                <a:schemeClr val="tx1"/>
              </a:solidFill>
            </a:endParaRPr>
          </a:p>
        </p:txBody>
      </p:sp>
      <p:sp>
        <p:nvSpPr>
          <p:cNvPr id="18" name="角丸四角形 17"/>
          <p:cNvSpPr/>
          <p:nvPr/>
        </p:nvSpPr>
        <p:spPr>
          <a:xfrm>
            <a:off x="4788024" y="3204930"/>
            <a:ext cx="1008112" cy="864096"/>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dirty="0" smtClean="0">
                <a:solidFill>
                  <a:schemeClr val="tx1"/>
                </a:solidFill>
              </a:rPr>
              <a:t>平等</a:t>
            </a:r>
            <a:endParaRPr kumimoji="1" lang="ja-JP" altLang="en-US" dirty="0">
              <a:solidFill>
                <a:schemeClr val="tx1"/>
              </a:solidFill>
            </a:endParaRPr>
          </a:p>
        </p:txBody>
      </p:sp>
      <p:sp>
        <p:nvSpPr>
          <p:cNvPr id="19" name="角丸四角形 18"/>
          <p:cNvSpPr/>
          <p:nvPr/>
        </p:nvSpPr>
        <p:spPr>
          <a:xfrm>
            <a:off x="7380312" y="2924944"/>
            <a:ext cx="864096" cy="936104"/>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dirty="0" smtClean="0">
                <a:solidFill>
                  <a:schemeClr val="tx1"/>
                </a:solidFill>
              </a:rPr>
              <a:t>平和</a:t>
            </a:r>
            <a:endParaRPr kumimoji="1" lang="ja-JP" altLang="en-US" dirty="0">
              <a:solidFill>
                <a:schemeClr val="tx1"/>
              </a:solidFill>
            </a:endParaRPr>
          </a:p>
        </p:txBody>
      </p:sp>
      <p:sp>
        <p:nvSpPr>
          <p:cNvPr id="20" name="角丸四角形 19"/>
          <p:cNvSpPr/>
          <p:nvPr/>
        </p:nvSpPr>
        <p:spPr>
          <a:xfrm>
            <a:off x="6660232" y="1916832"/>
            <a:ext cx="1584176" cy="792088"/>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dirty="0" smtClean="0">
                <a:solidFill>
                  <a:schemeClr val="tx1"/>
                </a:solidFill>
              </a:rPr>
              <a:t>持続可能</a:t>
            </a:r>
            <a:endParaRPr kumimoji="1" lang="ja-JP" altLang="en-US" dirty="0">
              <a:solidFill>
                <a:schemeClr val="tx1"/>
              </a:solidFill>
            </a:endParaRPr>
          </a:p>
        </p:txBody>
      </p:sp>
      <p:sp>
        <p:nvSpPr>
          <p:cNvPr id="21" name="右矢印 20"/>
          <p:cNvSpPr/>
          <p:nvPr/>
        </p:nvSpPr>
        <p:spPr>
          <a:xfrm flipV="1">
            <a:off x="3635896" y="5661248"/>
            <a:ext cx="1440160" cy="504055"/>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p>
        </p:txBody>
      </p:sp>
    </p:spTree>
    <p:extLst>
      <p:ext uri="{BB962C8B-B14F-4D97-AF65-F5344CB8AC3E}">
        <p14:creationId xmlns:p14="http://schemas.microsoft.com/office/powerpoint/2010/main" val="217318481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lstStyle/>
          <a:p>
            <a:r>
              <a:rPr lang="ja-JP" altLang="ja-JP" dirty="0">
                <a:solidFill>
                  <a:schemeClr val="tx1"/>
                </a:solidFill>
              </a:rPr>
              <a:t>「あなたはわたしと１デナリオンの約束をしたではないか。自分の分を受け取って帰りなさい。</a:t>
            </a:r>
          </a:p>
          <a:p>
            <a:r>
              <a:rPr lang="ja-JP" altLang="ja-JP" dirty="0">
                <a:solidFill>
                  <a:schemeClr val="tx1"/>
                </a:solidFill>
              </a:rPr>
              <a:t>わたしは</a:t>
            </a:r>
            <a:r>
              <a:rPr lang="ja-JP" altLang="ja-JP" u="sng" dirty="0">
                <a:solidFill>
                  <a:schemeClr val="tx1"/>
                </a:solidFill>
              </a:rPr>
              <a:t>この最後の者にも</a:t>
            </a:r>
            <a:r>
              <a:rPr lang="ja-JP" altLang="ja-JP" dirty="0">
                <a:solidFill>
                  <a:schemeClr val="tx1"/>
                </a:solidFill>
              </a:rPr>
              <a:t>、あなたと同じように支払ってやりたいのだ」</a:t>
            </a:r>
            <a:r>
              <a:rPr lang="en-US" altLang="ja-JP" dirty="0">
                <a:solidFill>
                  <a:schemeClr val="tx1"/>
                </a:solidFill>
              </a:rPr>
              <a:t>[</a:t>
            </a:r>
            <a:r>
              <a:rPr lang="ja-JP" altLang="ja-JP" dirty="0">
                <a:solidFill>
                  <a:schemeClr val="tx1"/>
                </a:solidFill>
              </a:rPr>
              <a:t>聖書・マタイ２０：１４</a:t>
            </a:r>
            <a:r>
              <a:rPr lang="en-US" altLang="ja-JP" dirty="0">
                <a:solidFill>
                  <a:schemeClr val="tx1"/>
                </a:solidFill>
              </a:rPr>
              <a:t>]</a:t>
            </a:r>
            <a:endParaRPr lang="ja-JP" altLang="ja-JP" dirty="0">
              <a:solidFill>
                <a:schemeClr val="tx1"/>
              </a:solidFill>
            </a:endParaRPr>
          </a:p>
          <a:p>
            <a:r>
              <a:rPr lang="ja-JP" altLang="ja-JP" dirty="0">
                <a:solidFill>
                  <a:schemeClr val="tx1"/>
                </a:solidFill>
              </a:rPr>
              <a:t>貢献度が５、３、１でも認め合える社会</a:t>
            </a:r>
            <a:r>
              <a:rPr lang="ja-JP" altLang="ja-JP" dirty="0" smtClean="0">
                <a:solidFill>
                  <a:schemeClr val="tx1"/>
                </a:solidFill>
              </a:rPr>
              <a:t>へ</a:t>
            </a:r>
            <a:endParaRPr lang="en-US" altLang="ja-JP" dirty="0" smtClean="0">
              <a:solidFill>
                <a:schemeClr val="tx1"/>
              </a:solidFill>
            </a:endParaRPr>
          </a:p>
          <a:p>
            <a:r>
              <a:rPr lang="ja-JP" altLang="en-US" dirty="0">
                <a:solidFill>
                  <a:schemeClr val="tx1"/>
                </a:solidFill>
              </a:rPr>
              <a:t>弱さを</a:t>
            </a:r>
            <a:r>
              <a:rPr lang="ja-JP" altLang="en-US" dirty="0" smtClean="0">
                <a:solidFill>
                  <a:schemeClr val="tx1"/>
                </a:solidFill>
              </a:rPr>
              <a:t>認めあう</a:t>
            </a:r>
            <a:r>
              <a:rPr lang="ja-JP" altLang="en-US" dirty="0">
                <a:solidFill>
                  <a:schemeClr val="tx1"/>
                </a:solidFill>
              </a:rPr>
              <a:t>　手を</a:t>
            </a:r>
            <a:r>
              <a:rPr lang="ja-JP" altLang="en-US" dirty="0" smtClean="0">
                <a:solidFill>
                  <a:schemeClr val="tx1"/>
                </a:solidFill>
              </a:rPr>
              <a:t>差し伸べる</a:t>
            </a:r>
            <a:endParaRPr lang="en-US" altLang="ja-JP" dirty="0" smtClean="0">
              <a:solidFill>
                <a:schemeClr val="tx1"/>
              </a:solidFill>
            </a:endParaRPr>
          </a:p>
          <a:p>
            <a:r>
              <a:rPr kumimoji="1" lang="ja-JP" altLang="en-US" dirty="0">
                <a:solidFill>
                  <a:schemeClr val="tx1"/>
                </a:solidFill>
              </a:rPr>
              <a:t>他者にも</a:t>
            </a:r>
            <a:r>
              <a:rPr kumimoji="1" lang="ja-JP" altLang="en-US" dirty="0" smtClean="0">
                <a:solidFill>
                  <a:schemeClr val="tx1"/>
                </a:solidFill>
              </a:rPr>
              <a:t>、</a:t>
            </a:r>
            <a:r>
              <a:rPr kumimoji="1" lang="ja-JP" altLang="en-US" dirty="0">
                <a:solidFill>
                  <a:schemeClr val="tx1"/>
                </a:solidFill>
              </a:rPr>
              <a:t>未来の子どもたちにも配慮する</a:t>
            </a:r>
            <a:r>
              <a:rPr kumimoji="1" lang="ja-JP" altLang="en-US" dirty="0" smtClean="0">
                <a:solidFill>
                  <a:schemeClr val="tx1"/>
                </a:solidFill>
              </a:rPr>
              <a:t>。</a:t>
            </a:r>
            <a:r>
              <a:rPr kumimoji="1" lang="en-US" altLang="ja-JP" dirty="0" smtClean="0">
                <a:solidFill>
                  <a:schemeClr val="tx1"/>
                </a:solidFill>
              </a:rPr>
              <a:t>=</a:t>
            </a:r>
            <a:r>
              <a:rPr kumimoji="1" lang="ja-JP" altLang="en-US" b="1" dirty="0" smtClean="0">
                <a:solidFill>
                  <a:srgbClr val="C00000"/>
                </a:solidFill>
              </a:rPr>
              <a:t>愛の実践</a:t>
            </a:r>
            <a:endParaRPr kumimoji="1" lang="ja-JP" altLang="en-US" b="1" dirty="0">
              <a:solidFill>
                <a:srgbClr val="C00000"/>
              </a:solidFill>
            </a:endParaRPr>
          </a:p>
        </p:txBody>
      </p:sp>
      <p:sp>
        <p:nvSpPr>
          <p:cNvPr id="3" name="タイトル 2"/>
          <p:cNvSpPr>
            <a:spLocks noGrp="1"/>
          </p:cNvSpPr>
          <p:nvPr>
            <p:ph type="title"/>
          </p:nvPr>
        </p:nvSpPr>
        <p:spPr/>
        <p:txBody>
          <a:bodyPr/>
          <a:lstStyle/>
          <a:p>
            <a:r>
              <a:rPr kumimoji="1" lang="ja-JP" altLang="en-US" dirty="0" smtClean="0">
                <a:solidFill>
                  <a:schemeClr val="bg1"/>
                </a:solidFill>
              </a:rPr>
              <a:t>この最後の者にも</a:t>
            </a:r>
            <a:endParaRPr kumimoji="1" lang="ja-JP" altLang="en-US" dirty="0">
              <a:solidFill>
                <a:schemeClr val="bg1"/>
              </a:solidFill>
            </a:endParaRPr>
          </a:p>
        </p:txBody>
      </p:sp>
    </p:spTree>
    <p:extLst>
      <p:ext uri="{BB962C8B-B14F-4D97-AF65-F5344CB8AC3E}">
        <p14:creationId xmlns:p14="http://schemas.microsoft.com/office/powerpoint/2010/main" val="26909670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p:txBody>
          <a:bodyPr>
            <a:normAutofit fontScale="92500" lnSpcReduction="10000"/>
          </a:bodyPr>
          <a:lstStyle/>
          <a:p>
            <a:r>
              <a:rPr kumimoji="1" lang="ja-JP" altLang="en-US" dirty="0" smtClean="0">
                <a:solidFill>
                  <a:schemeClr val="tx1"/>
                </a:solidFill>
              </a:rPr>
              <a:t>本当の豊かさとは、</a:t>
            </a:r>
            <a:endParaRPr kumimoji="1" lang="en-US" altLang="ja-JP" dirty="0" smtClean="0">
              <a:solidFill>
                <a:schemeClr val="tx1"/>
              </a:solidFill>
            </a:endParaRPr>
          </a:p>
          <a:p>
            <a:pPr marL="0" indent="0">
              <a:buNone/>
            </a:pPr>
            <a:r>
              <a:rPr lang="ja-JP" altLang="en-US" dirty="0">
                <a:solidFill>
                  <a:schemeClr val="tx1"/>
                </a:solidFill>
              </a:rPr>
              <a:t>　</a:t>
            </a:r>
            <a:r>
              <a:rPr lang="ja-JP" altLang="en-US" dirty="0" smtClean="0">
                <a:solidFill>
                  <a:schemeClr val="tx1"/>
                </a:solidFill>
              </a:rPr>
              <a:t>　　</a:t>
            </a:r>
            <a:r>
              <a:rPr kumimoji="1" lang="en-US" altLang="ja-JP" dirty="0" smtClean="0">
                <a:solidFill>
                  <a:schemeClr val="tx1"/>
                </a:solidFill>
              </a:rPr>
              <a:t>1</a:t>
            </a:r>
            <a:r>
              <a:rPr kumimoji="1" lang="ja-JP" altLang="en-US" dirty="0" smtClean="0">
                <a:solidFill>
                  <a:schemeClr val="tx1"/>
                </a:solidFill>
              </a:rPr>
              <a:t>粒の種が</a:t>
            </a:r>
            <a:r>
              <a:rPr kumimoji="1" lang="en-US" altLang="ja-JP" dirty="0" smtClean="0">
                <a:solidFill>
                  <a:schemeClr val="tx1"/>
                </a:solidFill>
              </a:rPr>
              <a:t>30</a:t>
            </a:r>
            <a:r>
              <a:rPr kumimoji="1" lang="ja-JP" altLang="en-US" dirty="0" smtClean="0">
                <a:solidFill>
                  <a:schemeClr val="tx1"/>
                </a:solidFill>
              </a:rPr>
              <a:t>倍、</a:t>
            </a:r>
            <a:r>
              <a:rPr kumimoji="1" lang="en-US" altLang="ja-JP" dirty="0" smtClean="0">
                <a:solidFill>
                  <a:schemeClr val="tx1"/>
                </a:solidFill>
              </a:rPr>
              <a:t>60</a:t>
            </a:r>
            <a:r>
              <a:rPr kumimoji="1" lang="ja-JP" altLang="en-US" dirty="0" smtClean="0">
                <a:solidFill>
                  <a:schemeClr val="tx1"/>
                </a:solidFill>
              </a:rPr>
              <a:t>倍、</a:t>
            </a:r>
            <a:r>
              <a:rPr kumimoji="1" lang="en-US" altLang="ja-JP" dirty="0" smtClean="0">
                <a:solidFill>
                  <a:schemeClr val="tx1"/>
                </a:solidFill>
              </a:rPr>
              <a:t>100</a:t>
            </a:r>
            <a:r>
              <a:rPr kumimoji="1" lang="ja-JP" altLang="en-US" dirty="0" smtClean="0">
                <a:solidFill>
                  <a:schemeClr val="tx1"/>
                </a:solidFill>
              </a:rPr>
              <a:t>倍の実を結ぶ</a:t>
            </a:r>
            <a:endParaRPr kumimoji="1" lang="en-US" altLang="ja-JP" dirty="0" smtClean="0">
              <a:solidFill>
                <a:schemeClr val="tx1"/>
              </a:solidFill>
            </a:endParaRPr>
          </a:p>
          <a:p>
            <a:pPr marL="0" indent="0">
              <a:buNone/>
            </a:pPr>
            <a:r>
              <a:rPr lang="ja-JP" altLang="en-US" dirty="0">
                <a:solidFill>
                  <a:schemeClr val="tx1"/>
                </a:solidFill>
              </a:rPr>
              <a:t>　</a:t>
            </a:r>
            <a:r>
              <a:rPr lang="ja-JP" altLang="en-US" dirty="0" smtClean="0">
                <a:solidFill>
                  <a:schemeClr val="tx1"/>
                </a:solidFill>
              </a:rPr>
              <a:t>　　　</a:t>
            </a:r>
            <a:endParaRPr kumimoji="1" lang="en-US" altLang="ja-JP" dirty="0" smtClean="0">
              <a:solidFill>
                <a:schemeClr val="tx1"/>
              </a:solidFill>
            </a:endParaRPr>
          </a:p>
          <a:p>
            <a:endParaRPr kumimoji="1" lang="en-US" altLang="ja-JP" dirty="0" smtClean="0">
              <a:solidFill>
                <a:schemeClr val="tx1"/>
              </a:solidFill>
            </a:endParaRPr>
          </a:p>
          <a:p>
            <a:endParaRPr lang="en-US" altLang="ja-JP" dirty="0">
              <a:solidFill>
                <a:schemeClr val="tx1"/>
              </a:solidFill>
            </a:endParaRPr>
          </a:p>
          <a:p>
            <a:endParaRPr kumimoji="1" lang="en-US" altLang="ja-JP" dirty="0" smtClean="0">
              <a:solidFill>
                <a:schemeClr val="tx1"/>
              </a:solidFill>
            </a:endParaRPr>
          </a:p>
          <a:p>
            <a:r>
              <a:rPr kumimoji="1" lang="ja-JP" altLang="en-US" dirty="0" smtClean="0">
                <a:solidFill>
                  <a:schemeClr val="tx1"/>
                </a:solidFill>
              </a:rPr>
              <a:t>与えられている物をどう活用するか？</a:t>
            </a:r>
            <a:endParaRPr kumimoji="1" lang="en-US" altLang="ja-JP" dirty="0" smtClean="0">
              <a:solidFill>
                <a:schemeClr val="tx1"/>
              </a:solidFill>
            </a:endParaRPr>
          </a:p>
          <a:p>
            <a:pPr marL="0" indent="0">
              <a:buNone/>
            </a:pPr>
            <a:r>
              <a:rPr lang="ja-JP" altLang="en-US" dirty="0" smtClean="0">
                <a:solidFill>
                  <a:schemeClr val="tx1"/>
                </a:solidFill>
              </a:rPr>
              <a:t>　</a:t>
            </a:r>
            <a:r>
              <a:rPr lang="ja-JP" altLang="en-US" dirty="0">
                <a:solidFill>
                  <a:schemeClr val="tx1"/>
                </a:solidFill>
              </a:rPr>
              <a:t>　</a:t>
            </a:r>
            <a:r>
              <a:rPr lang="ja-JP" altLang="en-US" dirty="0" smtClean="0">
                <a:solidFill>
                  <a:schemeClr val="tx1"/>
                </a:solidFill>
              </a:rPr>
              <a:t>　いかに多くを得るかではない。</a:t>
            </a:r>
            <a:endParaRPr lang="en-US" altLang="ja-JP" dirty="0" smtClean="0">
              <a:solidFill>
                <a:schemeClr val="tx1"/>
              </a:solidFill>
            </a:endParaRPr>
          </a:p>
          <a:p>
            <a:pPr marL="0" indent="0">
              <a:buNone/>
            </a:pPr>
            <a:r>
              <a:rPr kumimoji="1" lang="ja-JP" altLang="en-US" dirty="0" smtClean="0">
                <a:solidFill>
                  <a:schemeClr val="tx1"/>
                </a:solidFill>
              </a:rPr>
              <a:t>　</a:t>
            </a:r>
            <a:r>
              <a:rPr kumimoji="1" lang="ja-JP" altLang="en-US" dirty="0">
                <a:solidFill>
                  <a:schemeClr val="tx1"/>
                </a:solidFill>
              </a:rPr>
              <a:t>　</a:t>
            </a:r>
            <a:r>
              <a:rPr kumimoji="1" lang="ja-JP" altLang="en-US" dirty="0" smtClean="0">
                <a:solidFill>
                  <a:schemeClr val="tx1"/>
                </a:solidFill>
              </a:rPr>
              <a:t>　与えられているこの命、健康、・・・</a:t>
            </a:r>
            <a:endParaRPr kumimoji="1" lang="ja-JP" altLang="en-US" dirty="0">
              <a:solidFill>
                <a:schemeClr val="tx1"/>
              </a:solidFill>
            </a:endParaRPr>
          </a:p>
        </p:txBody>
      </p:sp>
      <p:sp>
        <p:nvSpPr>
          <p:cNvPr id="2" name="タイトル 1"/>
          <p:cNvSpPr>
            <a:spLocks noGrp="1"/>
          </p:cNvSpPr>
          <p:nvPr>
            <p:ph type="title"/>
          </p:nvPr>
        </p:nvSpPr>
        <p:spPr/>
        <p:txBody>
          <a:bodyPr/>
          <a:lstStyle/>
          <a:p>
            <a:r>
              <a:rPr kumimoji="1" lang="ja-JP" altLang="en-US" dirty="0" smtClean="0">
                <a:solidFill>
                  <a:schemeClr val="bg1"/>
                </a:solidFill>
              </a:rPr>
              <a:t>与えられている恵みに気づく</a:t>
            </a:r>
            <a:endParaRPr kumimoji="1" lang="ja-JP" altLang="en-US" dirty="0">
              <a:solidFill>
                <a:schemeClr val="bg1"/>
              </a:solidFill>
            </a:endParaRPr>
          </a:p>
        </p:txBody>
      </p:sp>
      <p:sp>
        <p:nvSpPr>
          <p:cNvPr id="6" name="右矢印 5"/>
          <p:cNvSpPr/>
          <p:nvPr/>
        </p:nvSpPr>
        <p:spPr>
          <a:xfrm>
            <a:off x="2987824" y="4076700"/>
            <a:ext cx="2376264" cy="32385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7" name="図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28184" y="3573016"/>
            <a:ext cx="2066247" cy="2836952"/>
          </a:xfrm>
          <a:prstGeom prst="rect">
            <a:avLst/>
          </a:prstGeom>
        </p:spPr>
      </p:pic>
      <p:pic>
        <p:nvPicPr>
          <p:cNvPr id="4" name="図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835696" y="3540125"/>
            <a:ext cx="1310230" cy="1397000"/>
          </a:xfrm>
          <a:prstGeom prst="rect">
            <a:avLst/>
          </a:prstGeom>
        </p:spPr>
      </p:pic>
    </p:spTree>
    <p:extLst>
      <p:ext uri="{BB962C8B-B14F-4D97-AF65-F5344CB8AC3E}">
        <p14:creationId xmlns:p14="http://schemas.microsoft.com/office/powerpoint/2010/main" val="2130237194"/>
      </p:ext>
    </p:extLst>
  </p:cSld>
  <p:clrMapOvr>
    <a:masterClrMapping/>
  </p:clrMapOvr>
  <p:timing>
    <p:tnLst>
      <p:par>
        <p:cTn id="1" dur="indefinite" restart="never" nodeType="tmRoot"/>
      </p:par>
    </p:tnLst>
  </p:timing>
</p:sld>
</file>

<file path=ppt/theme/_rels/theme5.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3_デザインの設定">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2_デザインの設定">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デザインの設定">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デザインの設定">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ウェーブ">
  <a:themeElements>
    <a:clrScheme name="ウェーブ">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ウェーブ">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ウェーブ">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6.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2053</TotalTime>
  <Words>1364</Words>
  <Application>Microsoft Office PowerPoint</Application>
  <PresentationFormat>画面に合わせる (4:3)</PresentationFormat>
  <Paragraphs>334</Paragraphs>
  <Slides>23</Slides>
  <Notes>23</Notes>
  <HiddenSlides>0</HiddenSlides>
  <MMClips>0</MMClips>
  <ScaleCrop>false</ScaleCrop>
  <HeadingPairs>
    <vt:vector size="4" baseType="variant">
      <vt:variant>
        <vt:lpstr>テーマ</vt:lpstr>
      </vt:variant>
      <vt:variant>
        <vt:i4>5</vt:i4>
      </vt:variant>
      <vt:variant>
        <vt:lpstr>スライド タイトル</vt:lpstr>
      </vt:variant>
      <vt:variant>
        <vt:i4>23</vt:i4>
      </vt:variant>
    </vt:vector>
  </HeadingPairs>
  <TitlesOfParts>
    <vt:vector size="28" baseType="lpstr">
      <vt:lpstr>3_デザインの設定</vt:lpstr>
      <vt:lpstr>2_デザインの設定</vt:lpstr>
      <vt:lpstr>1_デザインの設定</vt:lpstr>
      <vt:lpstr>デザインの設定</vt:lpstr>
      <vt:lpstr>ウェーブ</vt:lpstr>
      <vt:lpstr>「ガンジーから学ぶ 〜本当の豊かさについて」 </vt:lpstr>
      <vt:lpstr>非暴力の社会とは</vt:lpstr>
      <vt:lpstr>どうして実現できないの？</vt:lpstr>
      <vt:lpstr>機械の問題①</vt:lpstr>
      <vt:lpstr>機械の問題②</vt:lpstr>
      <vt:lpstr>多くを求めると、足りなくなる</vt:lpstr>
      <vt:lpstr>欲望を愛で置き換えなさい。</vt:lpstr>
      <vt:lpstr>この最後の者にも</vt:lpstr>
      <vt:lpstr>与えられている恵みに気づく</vt:lpstr>
      <vt:lpstr>糸を紡ぐことは気づくこと</vt:lpstr>
      <vt:lpstr>PowerPoint プレゼンテーション</vt:lpstr>
      <vt:lpstr>競争から協力へ</vt:lpstr>
      <vt:lpstr>降りてゆく生き方</vt:lpstr>
      <vt:lpstr>半農半Xという生き方</vt:lpstr>
      <vt:lpstr>買う人から作る人へ</vt:lpstr>
      <vt:lpstr>里山資本主義</vt:lpstr>
      <vt:lpstr>仕事とは何か？</vt:lpstr>
      <vt:lpstr>肉体労働を尊ぶ</vt:lpstr>
      <vt:lpstr>手足こそ究極の自然エネルギー</vt:lpstr>
      <vt:lpstr>新しい教育</vt:lpstr>
      <vt:lpstr>Be the Change!! 自らがその変化になれ！！</vt:lpstr>
      <vt:lpstr>結果は委ねる。人は神ではない。</vt:lpstr>
      <vt:lpstr>ガンジーの言葉</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kayoko</dc:creator>
  <cp:lastModifiedBy>kayoko</cp:lastModifiedBy>
  <cp:revision>103</cp:revision>
  <cp:lastPrinted>2014-09-03T13:05:24Z</cp:lastPrinted>
  <dcterms:created xsi:type="dcterms:W3CDTF">2014-08-02T02:04:23Z</dcterms:created>
  <dcterms:modified xsi:type="dcterms:W3CDTF">2014-09-10T02:22:24Z</dcterms:modified>
</cp:coreProperties>
</file>